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diagrams/colors22.xml" ContentType="application/vnd.openxmlformats-officedocument.drawingml.diagramColors+xml"/>
  <Override PartName="/ppt/slides/slide36.xml" ContentType="application/vnd.openxmlformats-officedocument.presentationml.slide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quickStyle17.xml" ContentType="application/vnd.openxmlformats-officedocument.drawingml.diagramStyle+xml"/>
  <Override PartName="/ppt/diagrams/drawing18.xml" ContentType="application/vnd.ms-office.drawingml.diagramDrawing+xml"/>
  <Override PartName="/ppt/tableStyles.xml" ContentType="application/vnd.openxmlformats-officedocument.presentationml.tableStyles+xml"/>
  <Override PartName="/ppt/diagrams/layout17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quickStyle20.xml" ContentType="application/vnd.openxmlformats-officedocument.drawingml.diagramStyle+xml"/>
  <Override PartName="/ppt/diagrams/drawing21.xml" ContentType="application/vnd.ms-office.drawingml.diagramDrawing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diagrams/colors12.xml" ContentType="application/vnd.openxmlformats-officedocument.drawingml.diagramColors+xml"/>
  <Override PartName="/ppt/diagrams/layout20.xml" ContentType="application/vnd.openxmlformats-officedocument.drawingml.diagramLayout+xml"/>
  <Override PartName="/ppt/diagrams/colors23.xml" ContentType="application/vnd.openxmlformats-officedocument.drawingml.diagramColors+xml"/>
  <Override PartName="/ppt/diagrams/data25.xml" ContentType="application/vnd.openxmlformats-officedocument.drawingml.diagramData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drawing19.xml" ContentType="application/vnd.ms-office.drawingml.diagramDrawing+xml"/>
  <Override PartName="/ppt/diagrams/data21.xml" ContentType="application/vnd.openxmlformats-officedocument.drawingml.diagramData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diagrams/quickStyle18.xml" ContentType="application/vnd.openxmlformats-officedocument.drawingml.diagramStyl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drawing15.xml" ContentType="application/vnd.ms-office.drawingml.diagramDrawing+xml"/>
  <Override PartName="/ppt/diagrams/layout18.xml" ContentType="application/vnd.openxmlformats-officedocument.drawingml.diagramLayout+xml"/>
  <Override PartName="/ppt/diagrams/quickStyle25.xml" ContentType="application/vnd.openxmlformats-officedocument.drawingml.diagramStyle+xml"/>
  <Override PartName="/ppt/diagrams/drawing26.xml" ContentType="application/vnd.ms-office.drawingml.diagramDrawing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drawing8.xml" ContentType="application/vnd.ms-office.drawingml.diagramDrawing+xml"/>
  <Override PartName="/ppt/diagrams/layout25.xml" ContentType="application/vnd.openxmlformats-officedocument.drawingml.diagramLayou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diagrams/layout14.xml" ContentType="application/vnd.openxmlformats-officedocument.drawingml.diagramLayout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drawing22.xml" ContentType="application/vnd.ms-office.drawingml.diagramDrawing+xml"/>
  <Override PartName="/ppt/slides/slide49.xml" ContentType="application/vnd.openxmlformats-officedocument.presentationml.slide+xml"/>
  <Override PartName="/ppt/diagrams/drawing4.xml" ContentType="application/vnd.ms-office.drawingml.diagramDrawing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ppt/diagrams/colors24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diagrams/data26.xml" ContentType="application/vnd.openxmlformats-officedocument.drawingml.diagramData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diagrams/colors20.xml" ContentType="application/vnd.openxmlformats-officedocument.drawingml.diagramColor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diagrams/data11.xml" ContentType="application/vnd.openxmlformats-officedocument.drawingml.diagramData+xml"/>
  <Override PartName="/ppt/diagrams/quickStyle19.xml" ContentType="application/vnd.openxmlformats-officedocument.drawingml.diagramStyle+xml"/>
  <Override PartName="/ppt/diagrams/data22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diagrams/quickStyle26.xml" ContentType="application/vnd.openxmlformats-officedocument.drawingml.diagramStyl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drawing16.xml" ContentType="application/vnd.ms-office.drawingml.diagramDrawing+xml"/>
  <Override PartName="/ppt/diagrams/layout19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rawing9.xml" ContentType="application/vnd.ms-office.drawingml.diagramDrawing+xml"/>
  <Override PartName="/ppt/diagrams/layout15.xml" ContentType="application/vnd.openxmlformats-officedocument.drawingml.diagramLayout+xml"/>
  <Override PartName="/ppt/diagrams/quickStyle22.xml" ContentType="application/vnd.openxmlformats-officedocument.drawingml.diagramStyle+xml"/>
  <Override PartName="/ppt/diagrams/drawing23.xml" ContentType="application/vnd.ms-office.drawingml.diagramDrawing+xml"/>
  <Override PartName="/ppt/diagrams/layout26.xml" ContentType="application/vnd.openxmlformats-officedocument.drawingml.diagramLayout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diagrams/colors18.xml" ContentType="application/vnd.openxmlformats-officedocument.drawingml.diagramColors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drawing5.xml" ContentType="application/vnd.ms-office.drawingml.diagramDrawing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layout22.xml" ContentType="application/vnd.openxmlformats-officedocument.drawingml.diagramLayout+xml"/>
  <Override PartName="/ppt/diagrams/colors25.xml" ContentType="application/vnd.openxmlformats-officedocument.drawingml.diagramColors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diagrams/quickStyle5.xml" ContentType="application/vnd.openxmlformats-officedocument.drawingml.diagramStyle+xml"/>
  <Override PartName="/ppt/diagrams/data16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diagrams/drawing17.xml" ContentType="application/vnd.ms-office.drawingml.diagramDrawing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drawing13.xml" ContentType="application/vnd.ms-office.drawingml.diagramDrawing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drawing24.xml" ContentType="application/vnd.ms-office.drawingml.diagramDrawing+xml"/>
  <Override PartName="/ppt/diagrams/drawing6.xml" ContentType="application/vnd.ms-office.drawingml.diagramDrawing+xml"/>
  <Override PartName="/ppt/diagrams/drawing20.xml" ContentType="application/vnd.ms-office.drawingml.diagramDrawing+xml"/>
  <Override PartName="/ppt/diagrams/layout23.xml" ContentType="application/vnd.openxmlformats-officedocument.drawingml.diagramLayout+xml"/>
  <Override PartName="/ppt/diagrams/colors26.xml" ContentType="application/vnd.openxmlformats-officedocument.drawingml.diagramColors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diagrams/data17.xml" ContentType="application/vnd.openxmlformats-officedocument.drawingml.diagramData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Override PartName="/ppt/diagrams/data20.xml" ContentType="application/vnd.openxmlformats-officedocument.drawingml.diagramData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quickStyle24.xml" ContentType="application/vnd.openxmlformats-officedocument.drawingml.diagramStyle+xml"/>
  <Override PartName="/ppt/diagrams/drawing25.xml" ContentType="application/vnd.ms-office.drawingml.diagramDrawing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drawing14.xml" ContentType="application/vnd.ms-office.drawingml.diagramDrawing+xml"/>
  <Override PartName="/ppt/diagrams/drawing7.xml" ContentType="application/vnd.ms-office.drawingml.diagramDrawing+xml"/>
  <Override PartName="/ppt/diagrams/layout13.xml" ContentType="application/vnd.openxmlformats-officedocument.drawingml.diagramLayout+xml"/>
  <Override PartName="/ppt/diagrams/layout24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73"/>
  </p:notesMasterIdLst>
  <p:sldIdLst>
    <p:sldId id="256" r:id="rId2"/>
    <p:sldId id="313" r:id="rId3"/>
    <p:sldId id="314" r:id="rId4"/>
    <p:sldId id="258" r:id="rId5"/>
    <p:sldId id="257" r:id="rId6"/>
    <p:sldId id="263" r:id="rId7"/>
    <p:sldId id="259" r:id="rId8"/>
    <p:sldId id="260" r:id="rId9"/>
    <p:sldId id="321" r:id="rId10"/>
    <p:sldId id="261" r:id="rId11"/>
    <p:sldId id="262" r:id="rId12"/>
    <p:sldId id="264" r:id="rId13"/>
    <p:sldId id="265" r:id="rId14"/>
    <p:sldId id="322" r:id="rId15"/>
    <p:sldId id="317" r:id="rId16"/>
    <p:sldId id="318" r:id="rId17"/>
    <p:sldId id="323" r:id="rId18"/>
    <p:sldId id="266" r:id="rId19"/>
    <p:sldId id="267" r:id="rId20"/>
    <p:sldId id="315" r:id="rId21"/>
    <p:sldId id="268" r:id="rId22"/>
    <p:sldId id="269" r:id="rId23"/>
    <p:sldId id="270" r:id="rId24"/>
    <p:sldId id="271" r:id="rId25"/>
    <p:sldId id="272" r:id="rId26"/>
    <p:sldId id="273" r:id="rId27"/>
    <p:sldId id="274" r:id="rId28"/>
    <p:sldId id="275" r:id="rId29"/>
    <p:sldId id="276" r:id="rId30"/>
    <p:sldId id="297" r:id="rId31"/>
    <p:sldId id="298" r:id="rId32"/>
    <p:sldId id="308" r:id="rId33"/>
    <p:sldId id="299" r:id="rId34"/>
    <p:sldId id="324" r:id="rId35"/>
    <p:sldId id="300" r:id="rId36"/>
    <p:sldId id="325" r:id="rId37"/>
    <p:sldId id="301" r:id="rId38"/>
    <p:sldId id="302" r:id="rId39"/>
    <p:sldId id="303" r:id="rId40"/>
    <p:sldId id="304" r:id="rId41"/>
    <p:sldId id="305" r:id="rId42"/>
    <p:sldId id="309" r:id="rId43"/>
    <p:sldId id="311" r:id="rId44"/>
    <p:sldId id="306" r:id="rId45"/>
    <p:sldId id="310" r:id="rId46"/>
    <p:sldId id="307" r:id="rId47"/>
    <p:sldId id="326" r:id="rId48"/>
    <p:sldId id="327" r:id="rId49"/>
    <p:sldId id="330" r:id="rId50"/>
    <p:sldId id="277" r:id="rId51"/>
    <p:sldId id="278" r:id="rId52"/>
    <p:sldId id="328" r:id="rId53"/>
    <p:sldId id="279" r:id="rId54"/>
    <p:sldId id="280" r:id="rId55"/>
    <p:sldId id="281" r:id="rId56"/>
    <p:sldId id="282" r:id="rId57"/>
    <p:sldId id="283" r:id="rId58"/>
    <p:sldId id="284" r:id="rId59"/>
    <p:sldId id="285" r:id="rId60"/>
    <p:sldId id="286" r:id="rId61"/>
    <p:sldId id="287" r:id="rId62"/>
    <p:sldId id="288" r:id="rId63"/>
    <p:sldId id="289" r:id="rId64"/>
    <p:sldId id="290" r:id="rId65"/>
    <p:sldId id="291" r:id="rId66"/>
    <p:sldId id="319" r:id="rId67"/>
    <p:sldId id="292" r:id="rId68"/>
    <p:sldId id="295" r:id="rId69"/>
    <p:sldId id="293" r:id="rId70"/>
    <p:sldId id="294" r:id="rId71"/>
    <p:sldId id="329" r:id="rId72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06" autoAdjust="0"/>
    <p:restoredTop sz="94660"/>
  </p:normalViewPr>
  <p:slideViewPr>
    <p:cSldViewPr snapToGrid="0" snapToObjects="1">
      <p:cViewPr varScale="1">
        <p:scale>
          <a:sx n="64" d="100"/>
          <a:sy n="64" d="100"/>
        </p:scale>
        <p:origin x="-157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_rels/data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diagrams/_rels/data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diagrams/_rels/data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1#5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1#6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colorful1#7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3">
  <dgm:title val=""/>
  <dgm:desc val=""/>
  <dgm:catLst>
    <dgm:cat type="accent5" pri="11300"/>
  </dgm:catLst>
  <dgm:styleLbl name="node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shade val="80000"/>
      </a:schemeClr>
      <a:schemeClr val="accent5">
        <a:tint val="7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/>
    <dgm:txEffectClrLst/>
  </dgm:styleLbl>
  <dgm:styleLbl name="ln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9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8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28FA4AB-782F-2D49-ADF9-5A55BD12D74A}" type="doc">
      <dgm:prSet loTypeId="urn:microsoft.com/office/officeart/2005/8/layout/matrix3" loCatId="" qsTypeId="urn:microsoft.com/office/officeart/2005/8/quickstyle/simple2" qsCatId="simple" csTypeId="urn:microsoft.com/office/officeart/2005/8/colors/accent6_2" csCatId="accent6" phldr="1"/>
      <dgm:spPr/>
      <dgm:t>
        <a:bodyPr/>
        <a:lstStyle/>
        <a:p>
          <a:endParaRPr lang="es-ES"/>
        </a:p>
      </dgm:t>
    </dgm:pt>
    <dgm:pt modelId="{ABF0A10C-76DF-5C40-B9D1-8A16B398E69A}">
      <dgm:prSet phldrT="[Texto]"/>
      <dgm:spPr/>
      <dgm:t>
        <a:bodyPr/>
        <a:lstStyle/>
        <a:p>
          <a:r>
            <a:rPr lang="es-ES" dirty="0" smtClean="0"/>
            <a:t>Pesan 4g cada una.</a:t>
          </a:r>
          <a:endParaRPr lang="es-ES" dirty="0"/>
        </a:p>
      </dgm:t>
    </dgm:pt>
    <dgm:pt modelId="{49195100-2941-CB48-A04E-D7ABB71D0F02}" type="parTrans" cxnId="{290D3CF2-FDB5-954C-9E55-167069F513FE}">
      <dgm:prSet/>
      <dgm:spPr/>
      <dgm:t>
        <a:bodyPr/>
        <a:lstStyle/>
        <a:p>
          <a:endParaRPr lang="es-ES"/>
        </a:p>
      </dgm:t>
    </dgm:pt>
    <dgm:pt modelId="{297F9517-03E5-E044-BA4C-6BCD1B12521D}" type="sibTrans" cxnId="{290D3CF2-FDB5-954C-9E55-167069F513FE}">
      <dgm:prSet/>
      <dgm:spPr/>
      <dgm:t>
        <a:bodyPr/>
        <a:lstStyle/>
        <a:p>
          <a:endParaRPr lang="es-ES"/>
        </a:p>
      </dgm:t>
    </dgm:pt>
    <dgm:pt modelId="{1905CEA8-BEE6-B848-B36F-659CEC9A27D6}">
      <dgm:prSet phldrT="[Texto]"/>
      <dgm:spPr/>
      <dgm:t>
        <a:bodyPr/>
        <a:lstStyle/>
        <a:p>
          <a:r>
            <a:rPr lang="es-ES" dirty="0" smtClean="0"/>
            <a:t>Compuestas por la corteza y la medula suprarrenal. </a:t>
          </a:r>
          <a:endParaRPr lang="es-ES" dirty="0"/>
        </a:p>
      </dgm:t>
    </dgm:pt>
    <dgm:pt modelId="{3B15AE63-46EC-D847-9529-18D392340DC3}" type="parTrans" cxnId="{83BE17A2-50DE-2B48-B2C6-6455172DB6D3}">
      <dgm:prSet/>
      <dgm:spPr/>
      <dgm:t>
        <a:bodyPr/>
        <a:lstStyle/>
        <a:p>
          <a:endParaRPr lang="es-ES"/>
        </a:p>
      </dgm:t>
    </dgm:pt>
    <dgm:pt modelId="{862EE3DA-AFF2-7249-8A4F-C1602D9E0352}" type="sibTrans" cxnId="{83BE17A2-50DE-2B48-B2C6-6455172DB6D3}">
      <dgm:prSet/>
      <dgm:spPr/>
      <dgm:t>
        <a:bodyPr/>
        <a:lstStyle/>
        <a:p>
          <a:endParaRPr lang="es-ES"/>
        </a:p>
      </dgm:t>
    </dgm:pt>
    <dgm:pt modelId="{898A79A7-3CEA-954C-ACDC-ABB566E396BE}">
      <dgm:prSet phldrT="[Texto]"/>
      <dgm:spPr/>
      <dgm:t>
        <a:bodyPr/>
        <a:lstStyle/>
        <a:p>
          <a:r>
            <a:rPr lang="es-ES_tradnl" noProof="0" dirty="0" smtClean="0"/>
            <a:t>Médula: 20% , se relaciona con el SNS y secreta adrenalina y noradrenalina. </a:t>
          </a:r>
          <a:endParaRPr lang="es-ES_tradnl" noProof="0" dirty="0"/>
        </a:p>
      </dgm:t>
    </dgm:pt>
    <dgm:pt modelId="{F7D5E2A4-83D7-E54E-8CB2-85EBB0B7B735}" type="parTrans" cxnId="{05177886-A977-A745-AD21-F6CF01C60C37}">
      <dgm:prSet/>
      <dgm:spPr/>
      <dgm:t>
        <a:bodyPr/>
        <a:lstStyle/>
        <a:p>
          <a:endParaRPr lang="es-ES"/>
        </a:p>
      </dgm:t>
    </dgm:pt>
    <dgm:pt modelId="{7ABB279A-EAE8-FF4F-89B0-7F20C941C539}" type="sibTrans" cxnId="{05177886-A977-A745-AD21-F6CF01C60C37}">
      <dgm:prSet/>
      <dgm:spPr/>
      <dgm:t>
        <a:bodyPr/>
        <a:lstStyle/>
        <a:p>
          <a:endParaRPr lang="es-ES"/>
        </a:p>
      </dgm:t>
    </dgm:pt>
    <dgm:pt modelId="{F94DAE63-6E24-A444-948F-8B8B3AA9845D}">
      <dgm:prSet phldrT="[Texto]"/>
      <dgm:spPr/>
      <dgm:t>
        <a:bodyPr/>
        <a:lstStyle/>
        <a:p>
          <a:r>
            <a:rPr lang="es-ES" dirty="0" smtClean="0"/>
            <a:t>Corteza: sintetiza corticoesteroides a partir de colesterol.  </a:t>
          </a:r>
          <a:endParaRPr lang="es-ES" dirty="0"/>
        </a:p>
      </dgm:t>
    </dgm:pt>
    <dgm:pt modelId="{2E314837-813C-E34F-9B5F-05FF75797527}" type="parTrans" cxnId="{0FA7D91E-CB5D-2149-B666-D5825FE27D4C}">
      <dgm:prSet/>
      <dgm:spPr/>
      <dgm:t>
        <a:bodyPr/>
        <a:lstStyle/>
        <a:p>
          <a:endParaRPr lang="es-ES"/>
        </a:p>
      </dgm:t>
    </dgm:pt>
    <dgm:pt modelId="{A84F094C-6A6B-2842-8471-98C912F8FDFC}" type="sibTrans" cxnId="{0FA7D91E-CB5D-2149-B666-D5825FE27D4C}">
      <dgm:prSet/>
      <dgm:spPr/>
      <dgm:t>
        <a:bodyPr/>
        <a:lstStyle/>
        <a:p>
          <a:endParaRPr lang="es-ES"/>
        </a:p>
      </dgm:t>
    </dgm:pt>
    <dgm:pt modelId="{FEBE7051-12F6-EB4A-B29A-7B133400282C}" type="pres">
      <dgm:prSet presAssocID="{528FA4AB-782F-2D49-ADF9-5A55BD12D74A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CAC5DFFE-BFE2-C44B-AB31-CCBBC62A680D}" type="pres">
      <dgm:prSet presAssocID="{528FA4AB-782F-2D49-ADF9-5A55BD12D74A}" presName="diamond" presStyleLbl="bgShp" presStyleIdx="0" presStyleCnt="1"/>
      <dgm:spPr/>
    </dgm:pt>
    <dgm:pt modelId="{EC30E7F4-8680-3E43-BFFB-A6A31350918E}" type="pres">
      <dgm:prSet presAssocID="{528FA4AB-782F-2D49-ADF9-5A55BD12D74A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0F2A515-53B1-3B4B-94B6-273B155E2E81}" type="pres">
      <dgm:prSet presAssocID="{528FA4AB-782F-2D49-ADF9-5A55BD12D74A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5C60ACF-8BF9-444C-BD64-3881C1ED3A5F}" type="pres">
      <dgm:prSet presAssocID="{528FA4AB-782F-2D49-ADF9-5A55BD12D74A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53E3F02-AA00-3D45-94E0-977B932AC406}" type="pres">
      <dgm:prSet presAssocID="{528FA4AB-782F-2D49-ADF9-5A55BD12D74A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83BE17A2-50DE-2B48-B2C6-6455172DB6D3}" srcId="{528FA4AB-782F-2D49-ADF9-5A55BD12D74A}" destId="{1905CEA8-BEE6-B848-B36F-659CEC9A27D6}" srcOrd="1" destOrd="0" parTransId="{3B15AE63-46EC-D847-9529-18D392340DC3}" sibTransId="{862EE3DA-AFF2-7249-8A4F-C1602D9E0352}"/>
    <dgm:cxn modelId="{05177886-A977-A745-AD21-F6CF01C60C37}" srcId="{528FA4AB-782F-2D49-ADF9-5A55BD12D74A}" destId="{898A79A7-3CEA-954C-ACDC-ABB566E396BE}" srcOrd="2" destOrd="0" parTransId="{F7D5E2A4-83D7-E54E-8CB2-85EBB0B7B735}" sibTransId="{7ABB279A-EAE8-FF4F-89B0-7F20C941C539}"/>
    <dgm:cxn modelId="{21E6E809-609F-714C-8619-45CF7F1E347E}" type="presOf" srcId="{1905CEA8-BEE6-B848-B36F-659CEC9A27D6}" destId="{50F2A515-53B1-3B4B-94B6-273B155E2E81}" srcOrd="0" destOrd="0" presId="urn:microsoft.com/office/officeart/2005/8/layout/matrix3"/>
    <dgm:cxn modelId="{3D3ABE37-18F5-B346-936E-694304195734}" type="presOf" srcId="{F94DAE63-6E24-A444-948F-8B8B3AA9845D}" destId="{553E3F02-AA00-3D45-94E0-977B932AC406}" srcOrd="0" destOrd="0" presId="urn:microsoft.com/office/officeart/2005/8/layout/matrix3"/>
    <dgm:cxn modelId="{0FA7D91E-CB5D-2149-B666-D5825FE27D4C}" srcId="{528FA4AB-782F-2D49-ADF9-5A55BD12D74A}" destId="{F94DAE63-6E24-A444-948F-8B8B3AA9845D}" srcOrd="3" destOrd="0" parTransId="{2E314837-813C-E34F-9B5F-05FF75797527}" sibTransId="{A84F094C-6A6B-2842-8471-98C912F8FDFC}"/>
    <dgm:cxn modelId="{290D3CF2-FDB5-954C-9E55-167069F513FE}" srcId="{528FA4AB-782F-2D49-ADF9-5A55BD12D74A}" destId="{ABF0A10C-76DF-5C40-B9D1-8A16B398E69A}" srcOrd="0" destOrd="0" parTransId="{49195100-2941-CB48-A04E-D7ABB71D0F02}" sibTransId="{297F9517-03E5-E044-BA4C-6BCD1B12521D}"/>
    <dgm:cxn modelId="{20D88F9D-3BFB-D644-9339-02606518774A}" type="presOf" srcId="{ABF0A10C-76DF-5C40-B9D1-8A16B398E69A}" destId="{EC30E7F4-8680-3E43-BFFB-A6A31350918E}" srcOrd="0" destOrd="0" presId="urn:microsoft.com/office/officeart/2005/8/layout/matrix3"/>
    <dgm:cxn modelId="{6245FF3B-5C16-5A47-9E8A-75726AAE8BB0}" type="presOf" srcId="{898A79A7-3CEA-954C-ACDC-ABB566E396BE}" destId="{B5C60ACF-8BF9-444C-BD64-3881C1ED3A5F}" srcOrd="0" destOrd="0" presId="urn:microsoft.com/office/officeart/2005/8/layout/matrix3"/>
    <dgm:cxn modelId="{0D0E9EDD-646B-6F41-90F3-37A5298C23BC}" type="presOf" srcId="{528FA4AB-782F-2D49-ADF9-5A55BD12D74A}" destId="{FEBE7051-12F6-EB4A-B29A-7B133400282C}" srcOrd="0" destOrd="0" presId="urn:microsoft.com/office/officeart/2005/8/layout/matrix3"/>
    <dgm:cxn modelId="{A6B2CC1C-8361-5344-AB8C-919F96FB927A}" type="presParOf" srcId="{FEBE7051-12F6-EB4A-B29A-7B133400282C}" destId="{CAC5DFFE-BFE2-C44B-AB31-CCBBC62A680D}" srcOrd="0" destOrd="0" presId="urn:microsoft.com/office/officeart/2005/8/layout/matrix3"/>
    <dgm:cxn modelId="{87CE3B09-438E-A64D-BA45-00B64F3C0D5D}" type="presParOf" srcId="{FEBE7051-12F6-EB4A-B29A-7B133400282C}" destId="{EC30E7F4-8680-3E43-BFFB-A6A31350918E}" srcOrd="1" destOrd="0" presId="urn:microsoft.com/office/officeart/2005/8/layout/matrix3"/>
    <dgm:cxn modelId="{1EF5175C-1C83-7042-B2E8-CC771725C1DD}" type="presParOf" srcId="{FEBE7051-12F6-EB4A-B29A-7B133400282C}" destId="{50F2A515-53B1-3B4B-94B6-273B155E2E81}" srcOrd="2" destOrd="0" presId="urn:microsoft.com/office/officeart/2005/8/layout/matrix3"/>
    <dgm:cxn modelId="{C2A04CE2-62F7-A446-B3FB-EB46FDBF6750}" type="presParOf" srcId="{FEBE7051-12F6-EB4A-B29A-7B133400282C}" destId="{B5C60ACF-8BF9-444C-BD64-3881C1ED3A5F}" srcOrd="3" destOrd="0" presId="urn:microsoft.com/office/officeart/2005/8/layout/matrix3"/>
    <dgm:cxn modelId="{14426029-63DB-084F-8444-0D378E909B45}" type="presParOf" srcId="{FEBE7051-12F6-EB4A-B29A-7B133400282C}" destId="{553E3F02-AA00-3D45-94E0-977B932AC406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F01192EB-5D16-7141-A2DE-53FAC1B6674C}" type="doc">
      <dgm:prSet loTypeId="urn:microsoft.com/office/officeart/2005/8/layout/cycle2" loCatId="" qsTypeId="urn:microsoft.com/office/officeart/2005/8/quickstyle/simple4" qsCatId="simple" csTypeId="urn:microsoft.com/office/officeart/2005/8/colors/colorful1#4" csCatId="colorful" phldr="1"/>
      <dgm:spPr/>
      <dgm:t>
        <a:bodyPr/>
        <a:lstStyle/>
        <a:p>
          <a:endParaRPr lang="es-ES"/>
        </a:p>
      </dgm:t>
    </dgm:pt>
    <dgm:pt modelId="{055851E5-2DFB-7B4F-988A-0F1F70DAB46E}">
      <dgm:prSet phldrT="[Texto]"/>
      <dgm:spPr/>
      <dgm:t>
        <a:bodyPr/>
        <a:lstStyle/>
        <a:p>
          <a:r>
            <a:rPr lang="es-ES" dirty="0" smtClean="0"/>
            <a:t>Provoca pérdida de </a:t>
          </a:r>
          <a:r>
            <a:rPr lang="es-ES" dirty="0" err="1" smtClean="0"/>
            <a:t>NaCl</a:t>
          </a:r>
          <a:endParaRPr lang="es-ES" dirty="0"/>
        </a:p>
      </dgm:t>
    </dgm:pt>
    <dgm:pt modelId="{83245A01-9BE5-0A4D-817E-9059C013DE90}" type="parTrans" cxnId="{488223E6-4E11-4C4D-82D8-075A9D2E81F4}">
      <dgm:prSet/>
      <dgm:spPr/>
      <dgm:t>
        <a:bodyPr/>
        <a:lstStyle/>
        <a:p>
          <a:endParaRPr lang="es-ES"/>
        </a:p>
      </dgm:t>
    </dgm:pt>
    <dgm:pt modelId="{61D86001-FE14-EC40-9E58-DF2589B17772}" type="sibTrans" cxnId="{488223E6-4E11-4C4D-82D8-075A9D2E81F4}">
      <dgm:prSet/>
      <dgm:spPr/>
      <dgm:t>
        <a:bodyPr/>
        <a:lstStyle/>
        <a:p>
          <a:endParaRPr lang="es-ES"/>
        </a:p>
      </dgm:t>
    </dgm:pt>
    <dgm:pt modelId="{1E5F13C5-4BD7-DF4E-A2A1-048D5CB2F00F}">
      <dgm:prSet phldrT="[Texto]"/>
      <dgm:spPr/>
      <dgm:t>
        <a:bodyPr/>
        <a:lstStyle/>
        <a:p>
          <a:r>
            <a:rPr lang="es-ES" dirty="0" smtClean="0"/>
            <a:t>Hiperpotasemia </a:t>
          </a:r>
          <a:endParaRPr lang="es-ES" dirty="0"/>
        </a:p>
      </dgm:t>
    </dgm:pt>
    <dgm:pt modelId="{32306277-4802-2E4B-A7A8-F8114FF9A269}" type="parTrans" cxnId="{041657B6-CEAC-FE4E-AD17-F8331239172B}">
      <dgm:prSet/>
      <dgm:spPr/>
      <dgm:t>
        <a:bodyPr/>
        <a:lstStyle/>
        <a:p>
          <a:endParaRPr lang="es-ES"/>
        </a:p>
      </dgm:t>
    </dgm:pt>
    <dgm:pt modelId="{BE6F5588-6213-DD4E-956C-4F99807B0CC3}" type="sibTrans" cxnId="{041657B6-CEAC-FE4E-AD17-F8331239172B}">
      <dgm:prSet/>
      <dgm:spPr/>
      <dgm:t>
        <a:bodyPr/>
        <a:lstStyle/>
        <a:p>
          <a:endParaRPr lang="es-ES"/>
        </a:p>
      </dgm:t>
    </dgm:pt>
    <dgm:pt modelId="{9B4E2740-00DE-7844-BF29-1C23944641A0}">
      <dgm:prSet phldrT="[Texto]"/>
      <dgm:spPr/>
      <dgm:t>
        <a:bodyPr/>
        <a:lstStyle/>
        <a:p>
          <a:r>
            <a:rPr lang="es-ES" dirty="0" smtClean="0"/>
            <a:t>El gasto cardiaco desciende - Shock </a:t>
          </a:r>
          <a:endParaRPr lang="es-ES" dirty="0"/>
        </a:p>
      </dgm:t>
    </dgm:pt>
    <dgm:pt modelId="{99115AF6-D0BE-BB49-B256-64AC08EA3A32}" type="parTrans" cxnId="{5DD85F1E-E654-B94B-846A-8602F535199D}">
      <dgm:prSet/>
      <dgm:spPr/>
      <dgm:t>
        <a:bodyPr/>
        <a:lstStyle/>
        <a:p>
          <a:endParaRPr lang="es-ES"/>
        </a:p>
      </dgm:t>
    </dgm:pt>
    <dgm:pt modelId="{8943BA46-D53E-C640-BD1B-2B1C54C1FD5A}" type="sibTrans" cxnId="{5DD85F1E-E654-B94B-846A-8602F535199D}">
      <dgm:prSet/>
      <dgm:spPr/>
      <dgm:t>
        <a:bodyPr/>
        <a:lstStyle/>
        <a:p>
          <a:endParaRPr lang="es-ES"/>
        </a:p>
      </dgm:t>
    </dgm:pt>
    <dgm:pt modelId="{BC0D0827-3D89-1D48-9E1B-DD7EF9E258AF}">
      <dgm:prSet phldrT="[Texto]"/>
      <dgm:spPr/>
      <dgm:t>
        <a:bodyPr/>
        <a:lstStyle/>
        <a:p>
          <a:r>
            <a:rPr lang="es-ES" dirty="0" smtClean="0"/>
            <a:t>Muerte en 3 a 14 días. </a:t>
          </a:r>
          <a:endParaRPr lang="es-ES" dirty="0"/>
        </a:p>
      </dgm:t>
    </dgm:pt>
    <dgm:pt modelId="{0CE031D7-E4E9-EF45-8A04-779C51423F07}" type="parTrans" cxnId="{E3675511-FABE-734D-972B-FB31AFA06E0C}">
      <dgm:prSet/>
      <dgm:spPr/>
      <dgm:t>
        <a:bodyPr/>
        <a:lstStyle/>
        <a:p>
          <a:endParaRPr lang="es-ES"/>
        </a:p>
      </dgm:t>
    </dgm:pt>
    <dgm:pt modelId="{4EC0C0B3-D572-9049-ABAC-BD52BEAC4240}" type="sibTrans" cxnId="{E3675511-FABE-734D-972B-FB31AFA06E0C}">
      <dgm:prSet/>
      <dgm:spPr/>
      <dgm:t>
        <a:bodyPr/>
        <a:lstStyle/>
        <a:p>
          <a:endParaRPr lang="es-ES"/>
        </a:p>
      </dgm:t>
    </dgm:pt>
    <dgm:pt modelId="{3A656E77-0E4C-AE49-9596-046F6AA553A9}" type="pres">
      <dgm:prSet presAssocID="{F01192EB-5D16-7141-A2DE-53FAC1B6674C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31082DE2-AB32-F440-8495-A24E29AF3583}" type="pres">
      <dgm:prSet presAssocID="{055851E5-2DFB-7B4F-988A-0F1F70DAB46E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FB6E495-BDCB-B44E-B3BB-5F64E6FEB031}" type="pres">
      <dgm:prSet presAssocID="{61D86001-FE14-EC40-9E58-DF2589B17772}" presName="sibTrans" presStyleLbl="sibTrans2D1" presStyleIdx="0" presStyleCnt="4"/>
      <dgm:spPr/>
      <dgm:t>
        <a:bodyPr/>
        <a:lstStyle/>
        <a:p>
          <a:endParaRPr lang="es-ES"/>
        </a:p>
      </dgm:t>
    </dgm:pt>
    <dgm:pt modelId="{1440A951-2F9F-F04A-BD2E-5630DEF8E888}" type="pres">
      <dgm:prSet presAssocID="{61D86001-FE14-EC40-9E58-DF2589B17772}" presName="connectorText" presStyleLbl="sibTrans2D1" presStyleIdx="0" presStyleCnt="4"/>
      <dgm:spPr/>
      <dgm:t>
        <a:bodyPr/>
        <a:lstStyle/>
        <a:p>
          <a:endParaRPr lang="es-ES"/>
        </a:p>
      </dgm:t>
    </dgm:pt>
    <dgm:pt modelId="{ADFF53A6-A461-A249-BEFF-0914A6C4FBE2}" type="pres">
      <dgm:prSet presAssocID="{1E5F13C5-4BD7-DF4E-A2A1-048D5CB2F00F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6B133B7-4D90-254F-9E0A-07B07964CC02}" type="pres">
      <dgm:prSet presAssocID="{BE6F5588-6213-DD4E-956C-4F99807B0CC3}" presName="sibTrans" presStyleLbl="sibTrans2D1" presStyleIdx="1" presStyleCnt="4"/>
      <dgm:spPr/>
      <dgm:t>
        <a:bodyPr/>
        <a:lstStyle/>
        <a:p>
          <a:endParaRPr lang="es-ES"/>
        </a:p>
      </dgm:t>
    </dgm:pt>
    <dgm:pt modelId="{2AAC1E31-968D-CD40-BC70-864280B67113}" type="pres">
      <dgm:prSet presAssocID="{BE6F5588-6213-DD4E-956C-4F99807B0CC3}" presName="connectorText" presStyleLbl="sibTrans2D1" presStyleIdx="1" presStyleCnt="4"/>
      <dgm:spPr/>
      <dgm:t>
        <a:bodyPr/>
        <a:lstStyle/>
        <a:p>
          <a:endParaRPr lang="es-ES"/>
        </a:p>
      </dgm:t>
    </dgm:pt>
    <dgm:pt modelId="{3FDE66EB-50F1-BF47-AA0C-AEEBA876BA4C}" type="pres">
      <dgm:prSet presAssocID="{9B4E2740-00DE-7844-BF29-1C23944641A0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DF959BA-51DC-304E-8BEF-33D61A413092}" type="pres">
      <dgm:prSet presAssocID="{8943BA46-D53E-C640-BD1B-2B1C54C1FD5A}" presName="sibTrans" presStyleLbl="sibTrans2D1" presStyleIdx="2" presStyleCnt="4"/>
      <dgm:spPr/>
      <dgm:t>
        <a:bodyPr/>
        <a:lstStyle/>
        <a:p>
          <a:endParaRPr lang="es-ES"/>
        </a:p>
      </dgm:t>
    </dgm:pt>
    <dgm:pt modelId="{032D4BDB-6425-9C48-B447-6FEA4B9B653E}" type="pres">
      <dgm:prSet presAssocID="{8943BA46-D53E-C640-BD1B-2B1C54C1FD5A}" presName="connectorText" presStyleLbl="sibTrans2D1" presStyleIdx="2" presStyleCnt="4"/>
      <dgm:spPr/>
      <dgm:t>
        <a:bodyPr/>
        <a:lstStyle/>
        <a:p>
          <a:endParaRPr lang="es-ES"/>
        </a:p>
      </dgm:t>
    </dgm:pt>
    <dgm:pt modelId="{F73D3633-9B9A-E049-805F-930C1D0BCA07}" type="pres">
      <dgm:prSet presAssocID="{BC0D0827-3D89-1D48-9E1B-DD7EF9E258AF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C9EA260-64FB-3842-9BB6-D6FFD5582169}" type="pres">
      <dgm:prSet presAssocID="{4EC0C0B3-D572-9049-ABAC-BD52BEAC4240}" presName="sibTrans" presStyleLbl="sibTrans2D1" presStyleIdx="3" presStyleCnt="4"/>
      <dgm:spPr/>
      <dgm:t>
        <a:bodyPr/>
        <a:lstStyle/>
        <a:p>
          <a:endParaRPr lang="es-ES"/>
        </a:p>
      </dgm:t>
    </dgm:pt>
    <dgm:pt modelId="{74C15641-DAEA-0F49-B24B-22F9FF4541D6}" type="pres">
      <dgm:prSet presAssocID="{4EC0C0B3-D572-9049-ABAC-BD52BEAC4240}" presName="connectorText" presStyleLbl="sibTrans2D1" presStyleIdx="3" presStyleCnt="4"/>
      <dgm:spPr/>
      <dgm:t>
        <a:bodyPr/>
        <a:lstStyle/>
        <a:p>
          <a:endParaRPr lang="es-ES"/>
        </a:p>
      </dgm:t>
    </dgm:pt>
  </dgm:ptLst>
  <dgm:cxnLst>
    <dgm:cxn modelId="{5DD85F1E-E654-B94B-846A-8602F535199D}" srcId="{F01192EB-5D16-7141-A2DE-53FAC1B6674C}" destId="{9B4E2740-00DE-7844-BF29-1C23944641A0}" srcOrd="2" destOrd="0" parTransId="{99115AF6-D0BE-BB49-B256-64AC08EA3A32}" sibTransId="{8943BA46-D53E-C640-BD1B-2B1C54C1FD5A}"/>
    <dgm:cxn modelId="{DEA82B8A-2690-A343-8E39-00983FC4DB37}" type="presOf" srcId="{61D86001-FE14-EC40-9E58-DF2589B17772}" destId="{BFB6E495-BDCB-B44E-B3BB-5F64E6FEB031}" srcOrd="0" destOrd="0" presId="urn:microsoft.com/office/officeart/2005/8/layout/cycle2"/>
    <dgm:cxn modelId="{7C54B7B5-26DB-6B41-B0B8-6A7320FDD286}" type="presOf" srcId="{BE6F5588-6213-DD4E-956C-4F99807B0CC3}" destId="{2AAC1E31-968D-CD40-BC70-864280B67113}" srcOrd="1" destOrd="0" presId="urn:microsoft.com/office/officeart/2005/8/layout/cycle2"/>
    <dgm:cxn modelId="{488223E6-4E11-4C4D-82D8-075A9D2E81F4}" srcId="{F01192EB-5D16-7141-A2DE-53FAC1B6674C}" destId="{055851E5-2DFB-7B4F-988A-0F1F70DAB46E}" srcOrd="0" destOrd="0" parTransId="{83245A01-9BE5-0A4D-817E-9059C013DE90}" sibTransId="{61D86001-FE14-EC40-9E58-DF2589B17772}"/>
    <dgm:cxn modelId="{0C6A1365-C64F-374F-BD9C-A1656A9F2192}" type="presOf" srcId="{61D86001-FE14-EC40-9E58-DF2589B17772}" destId="{1440A951-2F9F-F04A-BD2E-5630DEF8E888}" srcOrd="1" destOrd="0" presId="urn:microsoft.com/office/officeart/2005/8/layout/cycle2"/>
    <dgm:cxn modelId="{9ED5BBBA-79E1-6748-89D3-AF866E6C3F79}" type="presOf" srcId="{8943BA46-D53E-C640-BD1B-2B1C54C1FD5A}" destId="{032D4BDB-6425-9C48-B447-6FEA4B9B653E}" srcOrd="1" destOrd="0" presId="urn:microsoft.com/office/officeart/2005/8/layout/cycle2"/>
    <dgm:cxn modelId="{1EFB9BC3-E627-084E-AA80-513DCD0D898B}" type="presOf" srcId="{F01192EB-5D16-7141-A2DE-53FAC1B6674C}" destId="{3A656E77-0E4C-AE49-9596-046F6AA553A9}" srcOrd="0" destOrd="0" presId="urn:microsoft.com/office/officeart/2005/8/layout/cycle2"/>
    <dgm:cxn modelId="{1A0B59CA-1818-5547-BD0A-0D97D49DCA20}" type="presOf" srcId="{1E5F13C5-4BD7-DF4E-A2A1-048D5CB2F00F}" destId="{ADFF53A6-A461-A249-BEFF-0914A6C4FBE2}" srcOrd="0" destOrd="0" presId="urn:microsoft.com/office/officeart/2005/8/layout/cycle2"/>
    <dgm:cxn modelId="{F9089C26-5A2B-F64A-AA45-2109DAF7A2BF}" type="presOf" srcId="{4EC0C0B3-D572-9049-ABAC-BD52BEAC4240}" destId="{74C15641-DAEA-0F49-B24B-22F9FF4541D6}" srcOrd="1" destOrd="0" presId="urn:microsoft.com/office/officeart/2005/8/layout/cycle2"/>
    <dgm:cxn modelId="{E5C84BD7-874A-B242-AC97-6860503A07F3}" type="presOf" srcId="{9B4E2740-00DE-7844-BF29-1C23944641A0}" destId="{3FDE66EB-50F1-BF47-AA0C-AEEBA876BA4C}" srcOrd="0" destOrd="0" presId="urn:microsoft.com/office/officeart/2005/8/layout/cycle2"/>
    <dgm:cxn modelId="{355196A2-94D1-8A48-838F-C2CF26B1A81A}" type="presOf" srcId="{4EC0C0B3-D572-9049-ABAC-BD52BEAC4240}" destId="{5C9EA260-64FB-3842-9BB6-D6FFD5582169}" srcOrd="0" destOrd="0" presId="urn:microsoft.com/office/officeart/2005/8/layout/cycle2"/>
    <dgm:cxn modelId="{041657B6-CEAC-FE4E-AD17-F8331239172B}" srcId="{F01192EB-5D16-7141-A2DE-53FAC1B6674C}" destId="{1E5F13C5-4BD7-DF4E-A2A1-048D5CB2F00F}" srcOrd="1" destOrd="0" parTransId="{32306277-4802-2E4B-A7A8-F8114FF9A269}" sibTransId="{BE6F5588-6213-DD4E-956C-4F99807B0CC3}"/>
    <dgm:cxn modelId="{5F48AA70-E452-034E-A425-93F836134C2D}" type="presOf" srcId="{055851E5-2DFB-7B4F-988A-0F1F70DAB46E}" destId="{31082DE2-AB32-F440-8495-A24E29AF3583}" srcOrd="0" destOrd="0" presId="urn:microsoft.com/office/officeart/2005/8/layout/cycle2"/>
    <dgm:cxn modelId="{66ACC635-A42E-AD4C-8738-A1D63D5CC5F3}" type="presOf" srcId="{BE6F5588-6213-DD4E-956C-4F99807B0CC3}" destId="{36B133B7-4D90-254F-9E0A-07B07964CC02}" srcOrd="0" destOrd="0" presId="urn:microsoft.com/office/officeart/2005/8/layout/cycle2"/>
    <dgm:cxn modelId="{AAB31739-0A35-2E42-A1C3-9C4F85B04E2B}" type="presOf" srcId="{8943BA46-D53E-C640-BD1B-2B1C54C1FD5A}" destId="{DDF959BA-51DC-304E-8BEF-33D61A413092}" srcOrd="0" destOrd="0" presId="urn:microsoft.com/office/officeart/2005/8/layout/cycle2"/>
    <dgm:cxn modelId="{E3675511-FABE-734D-972B-FB31AFA06E0C}" srcId="{F01192EB-5D16-7141-A2DE-53FAC1B6674C}" destId="{BC0D0827-3D89-1D48-9E1B-DD7EF9E258AF}" srcOrd="3" destOrd="0" parTransId="{0CE031D7-E4E9-EF45-8A04-779C51423F07}" sibTransId="{4EC0C0B3-D572-9049-ABAC-BD52BEAC4240}"/>
    <dgm:cxn modelId="{7399F43A-E612-584C-BEBD-8ADDD4F4BF40}" type="presOf" srcId="{BC0D0827-3D89-1D48-9E1B-DD7EF9E258AF}" destId="{F73D3633-9B9A-E049-805F-930C1D0BCA07}" srcOrd="0" destOrd="0" presId="urn:microsoft.com/office/officeart/2005/8/layout/cycle2"/>
    <dgm:cxn modelId="{04E3EF31-EED4-C64F-8DAF-DFC5B517075B}" type="presParOf" srcId="{3A656E77-0E4C-AE49-9596-046F6AA553A9}" destId="{31082DE2-AB32-F440-8495-A24E29AF3583}" srcOrd="0" destOrd="0" presId="urn:microsoft.com/office/officeart/2005/8/layout/cycle2"/>
    <dgm:cxn modelId="{6AB807B2-0EAF-4D4A-8A37-988200664B7D}" type="presParOf" srcId="{3A656E77-0E4C-AE49-9596-046F6AA553A9}" destId="{BFB6E495-BDCB-B44E-B3BB-5F64E6FEB031}" srcOrd="1" destOrd="0" presId="urn:microsoft.com/office/officeart/2005/8/layout/cycle2"/>
    <dgm:cxn modelId="{83F0534B-4FDE-2A4A-9966-ECC901D30C1B}" type="presParOf" srcId="{BFB6E495-BDCB-B44E-B3BB-5F64E6FEB031}" destId="{1440A951-2F9F-F04A-BD2E-5630DEF8E888}" srcOrd="0" destOrd="0" presId="urn:microsoft.com/office/officeart/2005/8/layout/cycle2"/>
    <dgm:cxn modelId="{67749E4A-DE9A-664E-A0E7-E700E422D4F3}" type="presParOf" srcId="{3A656E77-0E4C-AE49-9596-046F6AA553A9}" destId="{ADFF53A6-A461-A249-BEFF-0914A6C4FBE2}" srcOrd="2" destOrd="0" presId="urn:microsoft.com/office/officeart/2005/8/layout/cycle2"/>
    <dgm:cxn modelId="{7C3E92DF-9588-4147-B1E5-6A6439C0166C}" type="presParOf" srcId="{3A656E77-0E4C-AE49-9596-046F6AA553A9}" destId="{36B133B7-4D90-254F-9E0A-07B07964CC02}" srcOrd="3" destOrd="0" presId="urn:microsoft.com/office/officeart/2005/8/layout/cycle2"/>
    <dgm:cxn modelId="{6691677E-7593-B14C-84E5-CECA72052B12}" type="presParOf" srcId="{36B133B7-4D90-254F-9E0A-07B07964CC02}" destId="{2AAC1E31-968D-CD40-BC70-864280B67113}" srcOrd="0" destOrd="0" presId="urn:microsoft.com/office/officeart/2005/8/layout/cycle2"/>
    <dgm:cxn modelId="{4EA70F55-BC01-0D44-B3E1-58097EA070F2}" type="presParOf" srcId="{3A656E77-0E4C-AE49-9596-046F6AA553A9}" destId="{3FDE66EB-50F1-BF47-AA0C-AEEBA876BA4C}" srcOrd="4" destOrd="0" presId="urn:microsoft.com/office/officeart/2005/8/layout/cycle2"/>
    <dgm:cxn modelId="{8D982D8F-CA21-6B41-82DB-2FA7CF83990F}" type="presParOf" srcId="{3A656E77-0E4C-AE49-9596-046F6AA553A9}" destId="{DDF959BA-51DC-304E-8BEF-33D61A413092}" srcOrd="5" destOrd="0" presId="urn:microsoft.com/office/officeart/2005/8/layout/cycle2"/>
    <dgm:cxn modelId="{A46640CC-C74C-F646-BB07-6B6AAF14196C}" type="presParOf" srcId="{DDF959BA-51DC-304E-8BEF-33D61A413092}" destId="{032D4BDB-6425-9C48-B447-6FEA4B9B653E}" srcOrd="0" destOrd="0" presId="urn:microsoft.com/office/officeart/2005/8/layout/cycle2"/>
    <dgm:cxn modelId="{E76BA2F9-079D-FF40-A76D-1275F5B890C1}" type="presParOf" srcId="{3A656E77-0E4C-AE49-9596-046F6AA553A9}" destId="{F73D3633-9B9A-E049-805F-930C1D0BCA07}" srcOrd="6" destOrd="0" presId="urn:microsoft.com/office/officeart/2005/8/layout/cycle2"/>
    <dgm:cxn modelId="{1C4A99B8-BB06-754C-B51B-4ACEDFF8CD59}" type="presParOf" srcId="{3A656E77-0E4C-AE49-9596-046F6AA553A9}" destId="{5C9EA260-64FB-3842-9BB6-D6FFD5582169}" srcOrd="7" destOrd="0" presId="urn:microsoft.com/office/officeart/2005/8/layout/cycle2"/>
    <dgm:cxn modelId="{6E08C088-44DA-8A4A-BCA2-170B0C8B52C2}" type="presParOf" srcId="{5C9EA260-64FB-3842-9BB6-D6FFD5582169}" destId="{74C15641-DAEA-0F49-B24B-22F9FF4541D6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2EE891A1-A9D4-824B-9587-63E6B48B8D01}" type="doc">
      <dgm:prSet loTypeId="urn:microsoft.com/office/officeart/2005/8/layout/vList3#1" loCatId="" qsTypeId="urn:microsoft.com/office/officeart/2005/8/quickstyle/simple4" qsCatId="simple" csTypeId="urn:microsoft.com/office/officeart/2005/8/colors/accent1_2" csCatId="accent1" phldr="1"/>
      <dgm:spPr/>
    </dgm:pt>
    <dgm:pt modelId="{E4D3F557-CF2A-3840-B1D1-EF17DC201F14}">
      <dgm:prSet phldrT="[Texto]" custT="1"/>
      <dgm:spPr/>
      <dgm:t>
        <a:bodyPr/>
        <a:lstStyle/>
        <a:p>
          <a:r>
            <a:rPr lang="es-ES" sz="2800" dirty="0" smtClean="0"/>
            <a:t>Aumenta la reabsorción tubular de Na+ y la secreción de K+ e H+ </a:t>
          </a:r>
          <a:r>
            <a:rPr lang="es-ES" sz="2000" i="1" dirty="0" smtClean="0"/>
            <a:t>(Túbulos distales y Colectores, </a:t>
          </a:r>
          <a:r>
            <a:rPr lang="es-ES" sz="2000" b="1" i="1" u="sng" dirty="0" smtClean="0"/>
            <a:t>células principales</a:t>
          </a:r>
          <a:r>
            <a:rPr lang="es-ES" sz="2000" i="1" dirty="0" smtClean="0"/>
            <a:t>)</a:t>
          </a:r>
          <a:endParaRPr lang="es-ES" sz="2000" i="1" dirty="0"/>
        </a:p>
      </dgm:t>
    </dgm:pt>
    <dgm:pt modelId="{D18282F9-6B16-424F-8AEB-BFC354AE89CE}" type="parTrans" cxnId="{774CD70D-6436-D744-ABE9-CB3C200AB9EB}">
      <dgm:prSet/>
      <dgm:spPr/>
      <dgm:t>
        <a:bodyPr/>
        <a:lstStyle/>
        <a:p>
          <a:endParaRPr lang="es-ES"/>
        </a:p>
      </dgm:t>
    </dgm:pt>
    <dgm:pt modelId="{8695B0AA-02EB-AD4D-8436-2BEDA0C2F4A3}" type="sibTrans" cxnId="{774CD70D-6436-D744-ABE9-CB3C200AB9EB}">
      <dgm:prSet/>
      <dgm:spPr/>
      <dgm:t>
        <a:bodyPr/>
        <a:lstStyle/>
        <a:p>
          <a:endParaRPr lang="es-ES"/>
        </a:p>
      </dgm:t>
    </dgm:pt>
    <dgm:pt modelId="{3030F206-AB22-D442-BCDC-B662A4DC7876}">
      <dgm:prSet phldrT="[Texto]" custT="1"/>
      <dgm:spPr/>
      <dgm:t>
        <a:bodyPr/>
        <a:lstStyle/>
        <a:p>
          <a:r>
            <a:rPr lang="es-ES" sz="2200" dirty="0" smtClean="0"/>
            <a:t>Aumenta la presión arterial por incremento del volumen del liquido extracelular </a:t>
          </a:r>
          <a:r>
            <a:rPr lang="es-ES" sz="2200" b="1" dirty="0" smtClean="0"/>
            <a:t>PERO</a:t>
          </a:r>
          <a:r>
            <a:rPr lang="es-ES" sz="2200" b="0" dirty="0" smtClean="0"/>
            <a:t> no cambia la Concentración del Na+</a:t>
          </a:r>
          <a:r>
            <a:rPr lang="es-ES" sz="2200" dirty="0" smtClean="0"/>
            <a:t> </a:t>
          </a:r>
          <a:endParaRPr lang="es-ES" sz="2200" dirty="0"/>
        </a:p>
      </dgm:t>
    </dgm:pt>
    <dgm:pt modelId="{F23E6CF6-57DB-3046-9412-5B851AC02173}" type="parTrans" cxnId="{B72194C4-821A-C645-9CEF-9539F11C6103}">
      <dgm:prSet/>
      <dgm:spPr/>
      <dgm:t>
        <a:bodyPr/>
        <a:lstStyle/>
        <a:p>
          <a:endParaRPr lang="es-ES"/>
        </a:p>
      </dgm:t>
    </dgm:pt>
    <dgm:pt modelId="{285334BF-4C26-7345-826C-31A07B5B0A5F}" type="sibTrans" cxnId="{B72194C4-821A-C645-9CEF-9539F11C6103}">
      <dgm:prSet/>
      <dgm:spPr/>
      <dgm:t>
        <a:bodyPr/>
        <a:lstStyle/>
        <a:p>
          <a:endParaRPr lang="es-ES"/>
        </a:p>
      </dgm:t>
    </dgm:pt>
    <dgm:pt modelId="{C85686D6-9557-324E-9389-1644913EDF44}" type="pres">
      <dgm:prSet presAssocID="{2EE891A1-A9D4-824B-9587-63E6B48B8D01}" presName="linearFlow" presStyleCnt="0">
        <dgm:presLayoutVars>
          <dgm:dir/>
          <dgm:resizeHandles val="exact"/>
        </dgm:presLayoutVars>
      </dgm:prSet>
      <dgm:spPr/>
    </dgm:pt>
    <dgm:pt modelId="{AAE452ED-8F4E-3942-971A-2641FBF8DD18}" type="pres">
      <dgm:prSet presAssocID="{E4D3F557-CF2A-3840-B1D1-EF17DC201F14}" presName="composite" presStyleCnt="0"/>
      <dgm:spPr/>
    </dgm:pt>
    <dgm:pt modelId="{CD05A3A2-8D13-7A45-8460-20245AA123DC}" type="pres">
      <dgm:prSet presAssocID="{E4D3F557-CF2A-3840-B1D1-EF17DC201F14}" presName="imgShp" presStyleLbl="fgImgPlace1" presStyleIdx="0" presStyleCnt="2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0C4AECE1-36F2-7C4A-BDD7-7913C6EC4487}" type="pres">
      <dgm:prSet presAssocID="{E4D3F557-CF2A-3840-B1D1-EF17DC201F14}" presName="tx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8CE583B-5616-6E42-9471-618027DC5D74}" type="pres">
      <dgm:prSet presAssocID="{8695B0AA-02EB-AD4D-8436-2BEDA0C2F4A3}" presName="spacing" presStyleCnt="0"/>
      <dgm:spPr/>
    </dgm:pt>
    <dgm:pt modelId="{C5192303-DFB5-104C-93F4-0CE266E2D873}" type="pres">
      <dgm:prSet presAssocID="{3030F206-AB22-D442-BCDC-B662A4DC7876}" presName="composite" presStyleCnt="0"/>
      <dgm:spPr/>
    </dgm:pt>
    <dgm:pt modelId="{A91E35C1-6636-B34A-8CE8-EAB39EDE3F3E}" type="pres">
      <dgm:prSet presAssocID="{3030F206-AB22-D442-BCDC-B662A4DC7876}" presName="imgShp" presStyleLbl="fgImgPlace1" presStyleIdx="1" presStyleCnt="2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BEB0DBD5-E532-2D45-962D-475A9F48AD38}" type="pres">
      <dgm:prSet presAssocID="{3030F206-AB22-D442-BCDC-B662A4DC7876}" presName="tx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774CD70D-6436-D744-ABE9-CB3C200AB9EB}" srcId="{2EE891A1-A9D4-824B-9587-63E6B48B8D01}" destId="{E4D3F557-CF2A-3840-B1D1-EF17DC201F14}" srcOrd="0" destOrd="0" parTransId="{D18282F9-6B16-424F-8AEB-BFC354AE89CE}" sibTransId="{8695B0AA-02EB-AD4D-8436-2BEDA0C2F4A3}"/>
    <dgm:cxn modelId="{050C59A4-23D2-6743-A531-D3B62CB005EB}" type="presOf" srcId="{2EE891A1-A9D4-824B-9587-63E6B48B8D01}" destId="{C85686D6-9557-324E-9389-1644913EDF44}" srcOrd="0" destOrd="0" presId="urn:microsoft.com/office/officeart/2005/8/layout/vList3#1"/>
    <dgm:cxn modelId="{A189A299-4B8D-CE47-912A-779B37660FA5}" type="presOf" srcId="{3030F206-AB22-D442-BCDC-B662A4DC7876}" destId="{BEB0DBD5-E532-2D45-962D-475A9F48AD38}" srcOrd="0" destOrd="0" presId="urn:microsoft.com/office/officeart/2005/8/layout/vList3#1"/>
    <dgm:cxn modelId="{143CAA07-745A-3C41-8357-790A2AE5EE17}" type="presOf" srcId="{E4D3F557-CF2A-3840-B1D1-EF17DC201F14}" destId="{0C4AECE1-36F2-7C4A-BDD7-7913C6EC4487}" srcOrd="0" destOrd="0" presId="urn:microsoft.com/office/officeart/2005/8/layout/vList3#1"/>
    <dgm:cxn modelId="{B72194C4-821A-C645-9CEF-9539F11C6103}" srcId="{2EE891A1-A9D4-824B-9587-63E6B48B8D01}" destId="{3030F206-AB22-D442-BCDC-B662A4DC7876}" srcOrd="1" destOrd="0" parTransId="{F23E6CF6-57DB-3046-9412-5B851AC02173}" sibTransId="{285334BF-4C26-7345-826C-31A07B5B0A5F}"/>
    <dgm:cxn modelId="{8217452E-391A-4C4E-9316-CE730EE18C89}" type="presParOf" srcId="{C85686D6-9557-324E-9389-1644913EDF44}" destId="{AAE452ED-8F4E-3942-971A-2641FBF8DD18}" srcOrd="0" destOrd="0" presId="urn:microsoft.com/office/officeart/2005/8/layout/vList3#1"/>
    <dgm:cxn modelId="{E6C75963-BE30-8D47-9D10-58D360F04481}" type="presParOf" srcId="{AAE452ED-8F4E-3942-971A-2641FBF8DD18}" destId="{CD05A3A2-8D13-7A45-8460-20245AA123DC}" srcOrd="0" destOrd="0" presId="urn:microsoft.com/office/officeart/2005/8/layout/vList3#1"/>
    <dgm:cxn modelId="{9A075362-0625-2947-B23E-422FAB54F08C}" type="presParOf" srcId="{AAE452ED-8F4E-3942-971A-2641FBF8DD18}" destId="{0C4AECE1-36F2-7C4A-BDD7-7913C6EC4487}" srcOrd="1" destOrd="0" presId="urn:microsoft.com/office/officeart/2005/8/layout/vList3#1"/>
    <dgm:cxn modelId="{D98FBFDA-CA61-D147-BB73-2735E80CE50C}" type="presParOf" srcId="{C85686D6-9557-324E-9389-1644913EDF44}" destId="{08CE583B-5616-6E42-9471-618027DC5D74}" srcOrd="1" destOrd="0" presId="urn:microsoft.com/office/officeart/2005/8/layout/vList3#1"/>
    <dgm:cxn modelId="{72753E93-A73D-3346-B186-7410607657EC}" type="presParOf" srcId="{C85686D6-9557-324E-9389-1644913EDF44}" destId="{C5192303-DFB5-104C-93F4-0CE266E2D873}" srcOrd="2" destOrd="0" presId="urn:microsoft.com/office/officeart/2005/8/layout/vList3#1"/>
    <dgm:cxn modelId="{668C7691-7775-B744-9A3D-A18D9D8CF8C7}" type="presParOf" srcId="{C5192303-DFB5-104C-93F4-0CE266E2D873}" destId="{A91E35C1-6636-B34A-8CE8-EAB39EDE3F3E}" srcOrd="0" destOrd="0" presId="urn:microsoft.com/office/officeart/2005/8/layout/vList3#1"/>
    <dgm:cxn modelId="{F91D286B-B3B0-5F48-94A6-242AE81C1C31}" type="presParOf" srcId="{C5192303-DFB5-104C-93F4-0CE266E2D873}" destId="{BEB0DBD5-E532-2D45-962D-475A9F48AD38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16D5EB20-FA53-DE46-86A4-5078A1DD8608}" type="doc">
      <dgm:prSet loTypeId="urn:microsoft.com/office/officeart/2005/8/layout/matrix3" loCatId="" qsTypeId="urn:microsoft.com/office/officeart/2005/8/quickstyle/simple4" qsCatId="simple" csTypeId="urn:microsoft.com/office/officeart/2005/8/colors/colorful1#5" csCatId="colorful" phldr="1"/>
      <dgm:spPr/>
      <dgm:t>
        <a:bodyPr/>
        <a:lstStyle/>
        <a:p>
          <a:endParaRPr lang="es-ES"/>
        </a:p>
      </dgm:t>
    </dgm:pt>
    <dgm:pt modelId="{791199EC-9BD4-FB46-8E37-1801FB815766}">
      <dgm:prSet phldrT="[Texto]"/>
      <dgm:spPr/>
      <dgm:t>
        <a:bodyPr/>
        <a:lstStyle/>
        <a:p>
          <a:r>
            <a:rPr lang="es-ES" dirty="0" smtClean="0"/>
            <a:t>Si se eleva la presión arterial </a:t>
          </a:r>
          <a:endParaRPr lang="es-ES" dirty="0"/>
        </a:p>
      </dgm:t>
    </dgm:pt>
    <dgm:pt modelId="{3D73D4F2-F602-7049-8AC8-EC478F0CA365}" type="parTrans" cxnId="{0CC4E229-5941-214E-ABC9-7347AF157C62}">
      <dgm:prSet/>
      <dgm:spPr/>
      <dgm:t>
        <a:bodyPr/>
        <a:lstStyle/>
        <a:p>
          <a:endParaRPr lang="es-ES"/>
        </a:p>
      </dgm:t>
    </dgm:pt>
    <dgm:pt modelId="{45F83904-2D7A-A849-8C76-88618C34B84D}" type="sibTrans" cxnId="{0CC4E229-5941-214E-ABC9-7347AF157C62}">
      <dgm:prSet/>
      <dgm:spPr/>
      <dgm:t>
        <a:bodyPr/>
        <a:lstStyle/>
        <a:p>
          <a:endParaRPr lang="es-ES"/>
        </a:p>
      </dgm:t>
    </dgm:pt>
    <dgm:pt modelId="{D4CFBE9C-2A0C-8C48-AC04-DE545065C798}">
      <dgm:prSet phldrT="[Texto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s-ES" dirty="0"/>
        </a:p>
      </dgm:t>
    </dgm:pt>
    <dgm:pt modelId="{686F88DC-CDA2-5545-A754-0BC5B5B22FF9}" type="parTrans" cxnId="{9C3702A7-B3C1-0F43-B5A7-43D54789FA06}">
      <dgm:prSet/>
      <dgm:spPr/>
      <dgm:t>
        <a:bodyPr/>
        <a:lstStyle/>
        <a:p>
          <a:endParaRPr lang="es-ES"/>
        </a:p>
      </dgm:t>
    </dgm:pt>
    <dgm:pt modelId="{8CE5F01D-7DBE-0546-A93A-7042403DEB57}" type="sibTrans" cxnId="{9C3702A7-B3C1-0F43-B5A7-43D54789FA06}">
      <dgm:prSet/>
      <dgm:spPr/>
      <dgm:t>
        <a:bodyPr/>
        <a:lstStyle/>
        <a:p>
          <a:endParaRPr lang="es-ES"/>
        </a:p>
      </dgm:t>
    </dgm:pt>
    <dgm:pt modelId="{71B19027-3EEE-1648-8177-D83BE5A571F9}">
      <dgm:prSet phldrT="[Texto]"/>
      <dgm:spPr/>
      <dgm:t>
        <a:bodyPr/>
        <a:lstStyle/>
        <a:p>
          <a:r>
            <a:rPr lang="es-ES" dirty="0" smtClean="0"/>
            <a:t>Aumenta la excreción renal  de agua y sal </a:t>
          </a:r>
          <a:endParaRPr lang="es-ES" dirty="0"/>
        </a:p>
      </dgm:t>
    </dgm:pt>
    <dgm:pt modelId="{472DF9F5-2239-044D-A2B1-F0B88850587E}" type="parTrans" cxnId="{71C0F966-2918-8546-BFD0-A3C32CD1F3A5}">
      <dgm:prSet/>
      <dgm:spPr/>
      <dgm:t>
        <a:bodyPr/>
        <a:lstStyle/>
        <a:p>
          <a:endParaRPr lang="es-ES"/>
        </a:p>
      </dgm:t>
    </dgm:pt>
    <dgm:pt modelId="{4CA0CD49-7A7D-C94D-9E92-92D2788D0C24}" type="sibTrans" cxnId="{71C0F966-2918-8546-BFD0-A3C32CD1F3A5}">
      <dgm:prSet/>
      <dgm:spPr/>
      <dgm:t>
        <a:bodyPr/>
        <a:lstStyle/>
        <a:p>
          <a:endParaRPr lang="es-ES"/>
        </a:p>
      </dgm:t>
    </dgm:pt>
    <dgm:pt modelId="{4A9902EC-EEC6-6E41-BA8A-1AFD8DD2CACE}">
      <dgm:prSet phldrT="[Texto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s-ES"/>
        </a:p>
      </dgm:t>
    </dgm:pt>
    <dgm:pt modelId="{4ABDFBAA-4BEE-E84B-B90B-7A13B2849302}" type="sibTrans" cxnId="{22A4D79B-5484-9041-97F3-5070ABF3964F}">
      <dgm:prSet/>
      <dgm:spPr/>
      <dgm:t>
        <a:bodyPr/>
        <a:lstStyle/>
        <a:p>
          <a:endParaRPr lang="es-ES"/>
        </a:p>
      </dgm:t>
    </dgm:pt>
    <dgm:pt modelId="{9CEB571C-B689-BF42-80BA-23AFFE033F48}" type="parTrans" cxnId="{22A4D79B-5484-9041-97F3-5070ABF3964F}">
      <dgm:prSet/>
      <dgm:spPr/>
      <dgm:t>
        <a:bodyPr/>
        <a:lstStyle/>
        <a:p>
          <a:endParaRPr lang="es-ES"/>
        </a:p>
      </dgm:t>
    </dgm:pt>
    <dgm:pt modelId="{3E384190-43CE-8947-94C6-49A4A4C55798}" type="pres">
      <dgm:prSet presAssocID="{16D5EB20-FA53-DE46-86A4-5078A1DD8608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6B34F51A-4457-6943-8851-BCA8FF2ED472}" type="pres">
      <dgm:prSet presAssocID="{16D5EB20-FA53-DE46-86A4-5078A1DD8608}" presName="diamond" presStyleLbl="bgShp" presStyleIdx="0" presStyleCnt="1"/>
      <dgm:spPr/>
    </dgm:pt>
    <dgm:pt modelId="{9AF47E4E-A6ED-6F4D-B204-62EAB951332D}" type="pres">
      <dgm:prSet presAssocID="{16D5EB20-FA53-DE46-86A4-5078A1DD8608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15DD498-4201-524F-9C25-9A2093586C26}" type="pres">
      <dgm:prSet presAssocID="{16D5EB20-FA53-DE46-86A4-5078A1DD8608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663C04C-129B-E146-9EDF-C9E665222311}" type="pres">
      <dgm:prSet presAssocID="{16D5EB20-FA53-DE46-86A4-5078A1DD8608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7663500-F383-7346-A3DC-89A441DE0D8F}" type="pres">
      <dgm:prSet presAssocID="{16D5EB20-FA53-DE46-86A4-5078A1DD8608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CDD66521-64BD-104E-B119-1C7BF00DAE13}" type="presOf" srcId="{16D5EB20-FA53-DE46-86A4-5078A1DD8608}" destId="{3E384190-43CE-8947-94C6-49A4A4C55798}" srcOrd="0" destOrd="0" presId="urn:microsoft.com/office/officeart/2005/8/layout/matrix3"/>
    <dgm:cxn modelId="{70549D61-D9DD-654B-8807-83E72477C59E}" type="presOf" srcId="{D4CFBE9C-2A0C-8C48-AC04-DE545065C798}" destId="{E15DD498-4201-524F-9C25-9A2093586C26}" srcOrd="0" destOrd="0" presId="urn:microsoft.com/office/officeart/2005/8/layout/matrix3"/>
    <dgm:cxn modelId="{0CC4E229-5941-214E-ABC9-7347AF157C62}" srcId="{16D5EB20-FA53-DE46-86A4-5078A1DD8608}" destId="{791199EC-9BD4-FB46-8E37-1801FB815766}" srcOrd="0" destOrd="0" parTransId="{3D73D4F2-F602-7049-8AC8-EC478F0CA365}" sibTransId="{45F83904-2D7A-A849-8C76-88618C34B84D}"/>
    <dgm:cxn modelId="{9C3702A7-B3C1-0F43-B5A7-43D54789FA06}" srcId="{16D5EB20-FA53-DE46-86A4-5078A1DD8608}" destId="{D4CFBE9C-2A0C-8C48-AC04-DE545065C798}" srcOrd="1" destOrd="0" parTransId="{686F88DC-CDA2-5545-A754-0BC5B5B22FF9}" sibTransId="{8CE5F01D-7DBE-0546-A93A-7042403DEB57}"/>
    <dgm:cxn modelId="{BDD95971-FC19-0D42-8829-C07F958CC01B}" type="presOf" srcId="{71B19027-3EEE-1648-8177-D83BE5A571F9}" destId="{D7663500-F383-7346-A3DC-89A441DE0D8F}" srcOrd="0" destOrd="0" presId="urn:microsoft.com/office/officeart/2005/8/layout/matrix3"/>
    <dgm:cxn modelId="{3B9FC6D3-441A-E541-A0BC-E40922DE9058}" type="presOf" srcId="{791199EC-9BD4-FB46-8E37-1801FB815766}" destId="{9AF47E4E-A6ED-6F4D-B204-62EAB951332D}" srcOrd="0" destOrd="0" presId="urn:microsoft.com/office/officeart/2005/8/layout/matrix3"/>
    <dgm:cxn modelId="{C21BB737-A8FD-7E45-8D88-11C900DB1B7E}" type="presOf" srcId="{4A9902EC-EEC6-6E41-BA8A-1AFD8DD2CACE}" destId="{8663C04C-129B-E146-9EDF-C9E665222311}" srcOrd="0" destOrd="0" presId="urn:microsoft.com/office/officeart/2005/8/layout/matrix3"/>
    <dgm:cxn modelId="{71C0F966-2918-8546-BFD0-A3C32CD1F3A5}" srcId="{16D5EB20-FA53-DE46-86A4-5078A1DD8608}" destId="{71B19027-3EEE-1648-8177-D83BE5A571F9}" srcOrd="3" destOrd="0" parTransId="{472DF9F5-2239-044D-A2B1-F0B88850587E}" sibTransId="{4CA0CD49-7A7D-C94D-9E92-92D2788D0C24}"/>
    <dgm:cxn modelId="{22A4D79B-5484-9041-97F3-5070ABF3964F}" srcId="{16D5EB20-FA53-DE46-86A4-5078A1DD8608}" destId="{4A9902EC-EEC6-6E41-BA8A-1AFD8DD2CACE}" srcOrd="2" destOrd="0" parTransId="{9CEB571C-B689-BF42-80BA-23AFFE033F48}" sibTransId="{4ABDFBAA-4BEE-E84B-B90B-7A13B2849302}"/>
    <dgm:cxn modelId="{1721FC08-AE85-8F49-AEDC-3689AC75A27E}" type="presParOf" srcId="{3E384190-43CE-8947-94C6-49A4A4C55798}" destId="{6B34F51A-4457-6943-8851-BCA8FF2ED472}" srcOrd="0" destOrd="0" presId="urn:microsoft.com/office/officeart/2005/8/layout/matrix3"/>
    <dgm:cxn modelId="{33305A64-D49B-0647-BA44-881E6ACB3B8A}" type="presParOf" srcId="{3E384190-43CE-8947-94C6-49A4A4C55798}" destId="{9AF47E4E-A6ED-6F4D-B204-62EAB951332D}" srcOrd="1" destOrd="0" presId="urn:microsoft.com/office/officeart/2005/8/layout/matrix3"/>
    <dgm:cxn modelId="{FC7887B9-35D9-8A43-8AB7-18C96986E516}" type="presParOf" srcId="{3E384190-43CE-8947-94C6-49A4A4C55798}" destId="{E15DD498-4201-524F-9C25-9A2093586C26}" srcOrd="2" destOrd="0" presId="urn:microsoft.com/office/officeart/2005/8/layout/matrix3"/>
    <dgm:cxn modelId="{B3979259-63BF-2241-9C6C-DD5EF4C415BD}" type="presParOf" srcId="{3E384190-43CE-8947-94C6-49A4A4C55798}" destId="{8663C04C-129B-E146-9EDF-C9E665222311}" srcOrd="3" destOrd="0" presId="urn:microsoft.com/office/officeart/2005/8/layout/matrix3"/>
    <dgm:cxn modelId="{4A2BADA1-1CF8-C34C-8BDB-DA0CF12E3108}" type="presParOf" srcId="{3E384190-43CE-8947-94C6-49A4A4C55798}" destId="{D7663500-F383-7346-A3DC-89A441DE0D8F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F872692D-6371-6D43-9709-6EA7E2B83AEE}" type="doc">
      <dgm:prSet loTypeId="urn:microsoft.com/office/officeart/2005/8/layout/radial5" loCatId="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es-ES"/>
        </a:p>
      </dgm:t>
    </dgm:pt>
    <dgm:pt modelId="{A001E5E5-92F6-BC4D-9955-21BD8C828E65}">
      <dgm:prSet phldrT="[Texto]"/>
      <dgm:spPr/>
      <dgm:t>
        <a:bodyPr/>
        <a:lstStyle/>
        <a:p>
          <a:r>
            <a:rPr lang="es-ES" dirty="0" smtClean="0"/>
            <a:t>“Escape de aldosterona”</a:t>
          </a:r>
          <a:endParaRPr lang="es-ES" dirty="0"/>
        </a:p>
      </dgm:t>
    </dgm:pt>
    <dgm:pt modelId="{827642CE-0B09-B247-8009-8C33969AA9EF}" type="parTrans" cxnId="{7973C8EA-67E7-7F46-A6C0-3AFEB7DBE70D}">
      <dgm:prSet/>
      <dgm:spPr/>
      <dgm:t>
        <a:bodyPr/>
        <a:lstStyle/>
        <a:p>
          <a:endParaRPr lang="es-ES"/>
        </a:p>
      </dgm:t>
    </dgm:pt>
    <dgm:pt modelId="{A2B7F3AB-9F9F-B74F-BF1B-35883E2F7398}" type="sibTrans" cxnId="{7973C8EA-67E7-7F46-A6C0-3AFEB7DBE70D}">
      <dgm:prSet/>
      <dgm:spPr/>
      <dgm:t>
        <a:bodyPr/>
        <a:lstStyle/>
        <a:p>
          <a:endParaRPr lang="es-ES"/>
        </a:p>
      </dgm:t>
    </dgm:pt>
    <dgm:pt modelId="{90808291-0B73-0C41-BE60-B57635A2AFB1}">
      <dgm:prSet phldrT="[Texto]"/>
      <dgm:spPr/>
      <dgm:t>
        <a:bodyPr/>
        <a:lstStyle/>
        <a:p>
          <a:r>
            <a:rPr lang="es-ES" dirty="0" smtClean="0"/>
            <a:t>Vuelta a la normalidad de la excreción renal.</a:t>
          </a:r>
          <a:endParaRPr lang="es-ES" dirty="0"/>
        </a:p>
      </dgm:t>
    </dgm:pt>
    <dgm:pt modelId="{A8F0EFD1-9185-9242-854A-B736D5ED273C}" type="parTrans" cxnId="{E906A796-7E0F-9349-A813-811E946F0B4E}">
      <dgm:prSet/>
      <dgm:spPr>
        <a:solidFill>
          <a:srgbClr val="00B050"/>
        </a:solidFill>
      </dgm:spPr>
      <dgm:t>
        <a:bodyPr/>
        <a:lstStyle/>
        <a:p>
          <a:endParaRPr lang="es-ES"/>
        </a:p>
      </dgm:t>
    </dgm:pt>
    <dgm:pt modelId="{1D7A8E17-7E8D-5C4B-B8E1-931F63A5DB4A}" type="sibTrans" cxnId="{E906A796-7E0F-9349-A813-811E946F0B4E}">
      <dgm:prSet/>
      <dgm:spPr/>
      <dgm:t>
        <a:bodyPr/>
        <a:lstStyle/>
        <a:p>
          <a:endParaRPr lang="es-ES"/>
        </a:p>
      </dgm:t>
    </dgm:pt>
    <dgm:pt modelId="{5E7D1115-6B6A-F142-9D79-A221ED80126B}">
      <dgm:prSet phldrT="[Texto]"/>
      <dgm:spPr/>
      <dgm:t>
        <a:bodyPr/>
        <a:lstStyle/>
        <a:p>
          <a:r>
            <a:rPr lang="es-ES" dirty="0" smtClean="0"/>
            <a:t>El índice de sal y agua se igualan:</a:t>
          </a:r>
        </a:p>
        <a:p>
          <a:r>
            <a:rPr lang="es-GT" dirty="0" smtClean="0"/>
            <a:t>1.-Natriuresis y 2.-Diuresis por presión</a:t>
          </a:r>
          <a:endParaRPr lang="es-ES" dirty="0"/>
        </a:p>
      </dgm:t>
    </dgm:pt>
    <dgm:pt modelId="{741241D7-7A7F-C947-8312-A1D8B228F82A}" type="parTrans" cxnId="{064866A2-9D90-1245-80FD-5CBCF1D64C05}">
      <dgm:prSet/>
      <dgm:spPr/>
      <dgm:t>
        <a:bodyPr/>
        <a:lstStyle/>
        <a:p>
          <a:endParaRPr lang="es-ES"/>
        </a:p>
      </dgm:t>
    </dgm:pt>
    <dgm:pt modelId="{3CE2B937-2640-F945-8AD6-6F05E914CB6E}" type="sibTrans" cxnId="{064866A2-9D90-1245-80FD-5CBCF1D64C05}">
      <dgm:prSet/>
      <dgm:spPr/>
      <dgm:t>
        <a:bodyPr/>
        <a:lstStyle/>
        <a:p>
          <a:endParaRPr lang="es-ES"/>
        </a:p>
      </dgm:t>
    </dgm:pt>
    <dgm:pt modelId="{96BBBF04-2144-1C4F-84C8-9B300F2681FF}" type="pres">
      <dgm:prSet presAssocID="{F872692D-6371-6D43-9709-6EA7E2B83AEE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07E1FA47-DB90-0E4B-9881-0B8C702FA537}" type="pres">
      <dgm:prSet presAssocID="{A001E5E5-92F6-BC4D-9955-21BD8C828E65}" presName="centerShape" presStyleLbl="node0" presStyleIdx="0" presStyleCnt="1"/>
      <dgm:spPr/>
      <dgm:t>
        <a:bodyPr/>
        <a:lstStyle/>
        <a:p>
          <a:endParaRPr lang="es-ES"/>
        </a:p>
      </dgm:t>
    </dgm:pt>
    <dgm:pt modelId="{29D206DE-E564-2D43-80B7-B13D67378582}" type="pres">
      <dgm:prSet presAssocID="{A8F0EFD1-9185-9242-854A-B736D5ED273C}" presName="parTrans" presStyleLbl="sibTrans2D1" presStyleIdx="0" presStyleCnt="2" custAng="10198141" custFlipVert="0" custScaleX="156276" custScaleY="60474" custLinFactNeighborX="30218" custLinFactNeighborY="-24442"/>
      <dgm:spPr/>
      <dgm:t>
        <a:bodyPr/>
        <a:lstStyle/>
        <a:p>
          <a:endParaRPr lang="es-ES"/>
        </a:p>
      </dgm:t>
    </dgm:pt>
    <dgm:pt modelId="{728EEB91-D4E3-E540-BEAA-55DDC080C8EE}" type="pres">
      <dgm:prSet presAssocID="{A8F0EFD1-9185-9242-854A-B736D5ED273C}" presName="connectorText" presStyleLbl="sibTrans2D1" presStyleIdx="0" presStyleCnt="2"/>
      <dgm:spPr/>
      <dgm:t>
        <a:bodyPr/>
        <a:lstStyle/>
        <a:p>
          <a:endParaRPr lang="es-ES"/>
        </a:p>
      </dgm:t>
    </dgm:pt>
    <dgm:pt modelId="{A44083EE-9FBE-3942-89FB-119F5911B223}" type="pres">
      <dgm:prSet presAssocID="{90808291-0B73-0C41-BE60-B57635A2AFB1}" presName="node" presStyleLbl="node1" presStyleIdx="0" presStyleCnt="2" custScaleX="124446" custRadScaleRad="113393" custRadScaleInc="-4395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5721D31-349F-324E-AD4B-5AC2FE391F91}" type="pres">
      <dgm:prSet presAssocID="{741241D7-7A7F-C947-8312-A1D8B228F82A}" presName="parTrans" presStyleLbl="sibTrans2D1" presStyleIdx="1" presStyleCnt="2"/>
      <dgm:spPr/>
      <dgm:t>
        <a:bodyPr/>
        <a:lstStyle/>
        <a:p>
          <a:endParaRPr lang="es-ES"/>
        </a:p>
      </dgm:t>
    </dgm:pt>
    <dgm:pt modelId="{00AA96C3-F246-414A-8A25-9F4DCF241913}" type="pres">
      <dgm:prSet presAssocID="{741241D7-7A7F-C947-8312-A1D8B228F82A}" presName="connectorText" presStyleLbl="sibTrans2D1" presStyleIdx="1" presStyleCnt="2"/>
      <dgm:spPr/>
      <dgm:t>
        <a:bodyPr/>
        <a:lstStyle/>
        <a:p>
          <a:endParaRPr lang="es-ES"/>
        </a:p>
      </dgm:t>
    </dgm:pt>
    <dgm:pt modelId="{7A2176BC-20B2-264A-A1C3-2884FEB32C9C}" type="pres">
      <dgm:prSet presAssocID="{5E7D1115-6B6A-F142-9D79-A221ED80126B}" presName="node" presStyleLbl="node1" presStyleIdx="1" presStyleCnt="2" custScaleX="135447" custRadScaleRad="121224" custRadScaleInc="3809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89C07416-E180-584A-892B-B99947C0B358}" type="presOf" srcId="{A001E5E5-92F6-BC4D-9955-21BD8C828E65}" destId="{07E1FA47-DB90-0E4B-9881-0B8C702FA537}" srcOrd="0" destOrd="0" presId="urn:microsoft.com/office/officeart/2005/8/layout/radial5"/>
    <dgm:cxn modelId="{39787B1B-C1E1-214A-90D4-66FBFE59F024}" type="presOf" srcId="{A8F0EFD1-9185-9242-854A-B736D5ED273C}" destId="{728EEB91-D4E3-E540-BEAA-55DDC080C8EE}" srcOrd="1" destOrd="0" presId="urn:microsoft.com/office/officeart/2005/8/layout/radial5"/>
    <dgm:cxn modelId="{A492EF7B-280C-D64B-AB0D-69768275FEDD}" type="presOf" srcId="{741241D7-7A7F-C947-8312-A1D8B228F82A}" destId="{45721D31-349F-324E-AD4B-5AC2FE391F91}" srcOrd="0" destOrd="0" presId="urn:microsoft.com/office/officeart/2005/8/layout/radial5"/>
    <dgm:cxn modelId="{E906A796-7E0F-9349-A813-811E946F0B4E}" srcId="{A001E5E5-92F6-BC4D-9955-21BD8C828E65}" destId="{90808291-0B73-0C41-BE60-B57635A2AFB1}" srcOrd="0" destOrd="0" parTransId="{A8F0EFD1-9185-9242-854A-B736D5ED273C}" sibTransId="{1D7A8E17-7E8D-5C4B-B8E1-931F63A5DB4A}"/>
    <dgm:cxn modelId="{A00ADDDD-4538-6F4A-A8E7-8E7D329130E7}" type="presOf" srcId="{90808291-0B73-0C41-BE60-B57635A2AFB1}" destId="{A44083EE-9FBE-3942-89FB-119F5911B223}" srcOrd="0" destOrd="0" presId="urn:microsoft.com/office/officeart/2005/8/layout/radial5"/>
    <dgm:cxn modelId="{8BEBAF34-D0FF-9E47-BB43-5187546821ED}" type="presOf" srcId="{A8F0EFD1-9185-9242-854A-B736D5ED273C}" destId="{29D206DE-E564-2D43-80B7-B13D67378582}" srcOrd="0" destOrd="0" presId="urn:microsoft.com/office/officeart/2005/8/layout/radial5"/>
    <dgm:cxn modelId="{7973C8EA-67E7-7F46-A6C0-3AFEB7DBE70D}" srcId="{F872692D-6371-6D43-9709-6EA7E2B83AEE}" destId="{A001E5E5-92F6-BC4D-9955-21BD8C828E65}" srcOrd="0" destOrd="0" parTransId="{827642CE-0B09-B247-8009-8C33969AA9EF}" sibTransId="{A2B7F3AB-9F9F-B74F-BF1B-35883E2F7398}"/>
    <dgm:cxn modelId="{5C401FEB-83FE-A44C-8FC0-654CC0331253}" type="presOf" srcId="{5E7D1115-6B6A-F142-9D79-A221ED80126B}" destId="{7A2176BC-20B2-264A-A1C3-2884FEB32C9C}" srcOrd="0" destOrd="0" presId="urn:microsoft.com/office/officeart/2005/8/layout/radial5"/>
    <dgm:cxn modelId="{064866A2-9D90-1245-80FD-5CBCF1D64C05}" srcId="{A001E5E5-92F6-BC4D-9955-21BD8C828E65}" destId="{5E7D1115-6B6A-F142-9D79-A221ED80126B}" srcOrd="1" destOrd="0" parTransId="{741241D7-7A7F-C947-8312-A1D8B228F82A}" sibTransId="{3CE2B937-2640-F945-8AD6-6F05E914CB6E}"/>
    <dgm:cxn modelId="{D800A624-CA4D-D448-A6C8-FFFDD103C2A7}" type="presOf" srcId="{F872692D-6371-6D43-9709-6EA7E2B83AEE}" destId="{96BBBF04-2144-1C4F-84C8-9B300F2681FF}" srcOrd="0" destOrd="0" presId="urn:microsoft.com/office/officeart/2005/8/layout/radial5"/>
    <dgm:cxn modelId="{47A4C7C1-183D-C646-9A9A-93C29CC71D6B}" type="presOf" srcId="{741241D7-7A7F-C947-8312-A1D8B228F82A}" destId="{00AA96C3-F246-414A-8A25-9F4DCF241913}" srcOrd="1" destOrd="0" presId="urn:microsoft.com/office/officeart/2005/8/layout/radial5"/>
    <dgm:cxn modelId="{52CE7B34-97FE-3D48-9E4B-07A530846828}" type="presParOf" srcId="{96BBBF04-2144-1C4F-84C8-9B300F2681FF}" destId="{07E1FA47-DB90-0E4B-9881-0B8C702FA537}" srcOrd="0" destOrd="0" presId="urn:microsoft.com/office/officeart/2005/8/layout/radial5"/>
    <dgm:cxn modelId="{2CE8491F-D3D5-5B44-A791-71DC86576987}" type="presParOf" srcId="{96BBBF04-2144-1C4F-84C8-9B300F2681FF}" destId="{29D206DE-E564-2D43-80B7-B13D67378582}" srcOrd="1" destOrd="0" presId="urn:microsoft.com/office/officeart/2005/8/layout/radial5"/>
    <dgm:cxn modelId="{F0ACAB61-5885-8345-A298-6825016158D1}" type="presParOf" srcId="{29D206DE-E564-2D43-80B7-B13D67378582}" destId="{728EEB91-D4E3-E540-BEAA-55DDC080C8EE}" srcOrd="0" destOrd="0" presId="urn:microsoft.com/office/officeart/2005/8/layout/radial5"/>
    <dgm:cxn modelId="{874BA406-113D-014E-8879-6104A20769E0}" type="presParOf" srcId="{96BBBF04-2144-1C4F-84C8-9B300F2681FF}" destId="{A44083EE-9FBE-3942-89FB-119F5911B223}" srcOrd="2" destOrd="0" presId="urn:microsoft.com/office/officeart/2005/8/layout/radial5"/>
    <dgm:cxn modelId="{C1ADD24A-450F-494D-9A0B-E71B29363E30}" type="presParOf" srcId="{96BBBF04-2144-1C4F-84C8-9B300F2681FF}" destId="{45721D31-349F-324E-AD4B-5AC2FE391F91}" srcOrd="3" destOrd="0" presId="urn:microsoft.com/office/officeart/2005/8/layout/radial5"/>
    <dgm:cxn modelId="{D8BDA76C-C53E-C240-BAFE-718437428B9E}" type="presParOf" srcId="{45721D31-349F-324E-AD4B-5AC2FE391F91}" destId="{00AA96C3-F246-414A-8A25-9F4DCF241913}" srcOrd="0" destOrd="0" presId="urn:microsoft.com/office/officeart/2005/8/layout/radial5"/>
    <dgm:cxn modelId="{ED0A6E07-45AC-8241-A04B-276246519E98}" type="presParOf" srcId="{96BBBF04-2144-1C4F-84C8-9B300F2681FF}" destId="{7A2176BC-20B2-264A-A1C3-2884FEB32C9C}" srcOrd="4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4C801AA7-F6F9-4144-8E16-21C04855BD2B}" type="doc">
      <dgm:prSet loTypeId="urn:microsoft.com/office/officeart/2005/8/layout/hierarchy2" loCatId="hierarchy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es-EC"/>
        </a:p>
      </dgm:t>
    </dgm:pt>
    <dgm:pt modelId="{5CBBAA14-35DA-4D1C-83C3-FBE4221B0193}">
      <dgm:prSet/>
      <dgm:spPr>
        <a:gradFill rotWithShape="0">
          <a:gsLst>
            <a:gs pos="0">
              <a:srgbClr val="3366FF"/>
            </a:gs>
            <a:gs pos="100000">
              <a:schemeClr val="accent5">
                <a:lumMod val="60000"/>
                <a:lumOff val="40000"/>
              </a:schemeClr>
            </a:gs>
          </a:gsLst>
        </a:gradFill>
      </dgm:spPr>
      <dgm:t>
        <a:bodyPr/>
        <a:lstStyle/>
        <a:p>
          <a:pPr rtl="0"/>
          <a:r>
            <a:rPr lang="es-EC" dirty="0" smtClean="0"/>
            <a:t>OTRAS FUNCIONES DE LA ALDOSTERONA</a:t>
          </a:r>
          <a:endParaRPr lang="es-EC" dirty="0"/>
        </a:p>
      </dgm:t>
    </dgm:pt>
    <dgm:pt modelId="{E95B6477-7191-4026-BDAC-F8F76BC5E35F}" type="parTrans" cxnId="{8094F2A8-3C5F-4362-B8AC-DAD7EB866E4B}">
      <dgm:prSet/>
      <dgm:spPr/>
      <dgm:t>
        <a:bodyPr/>
        <a:lstStyle/>
        <a:p>
          <a:endParaRPr lang="es-EC"/>
        </a:p>
      </dgm:t>
    </dgm:pt>
    <dgm:pt modelId="{9A1C4B8A-AC1C-44FF-A456-42FEC74D04AD}" type="sibTrans" cxnId="{8094F2A8-3C5F-4362-B8AC-DAD7EB866E4B}">
      <dgm:prSet/>
      <dgm:spPr/>
      <dgm:t>
        <a:bodyPr/>
        <a:lstStyle/>
        <a:p>
          <a:endParaRPr lang="es-EC"/>
        </a:p>
      </dgm:t>
    </dgm:pt>
    <dgm:pt modelId="{B032C611-28AC-40BF-ABE0-6D4C582BA3F0}">
      <dgm:prSet/>
      <dgm:spPr/>
      <dgm:t>
        <a:bodyPr/>
        <a:lstStyle/>
        <a:p>
          <a:pPr rtl="0"/>
          <a:r>
            <a:rPr lang="es-EC" smtClean="0"/>
            <a:t>Estimula el transporte de sodio y potasio: en G. sudoríparas y salivales sobretodo en ambientes cálidos para conservar la sal del organismo.</a:t>
          </a:r>
          <a:endParaRPr lang="es-EC"/>
        </a:p>
      </dgm:t>
    </dgm:pt>
    <dgm:pt modelId="{8E2208A8-3B8A-43D6-84EF-0F2CC7BAA289}" type="parTrans" cxnId="{4E7C3BB7-4DBA-4E43-AD17-B9EDDE5D92F7}">
      <dgm:prSet/>
      <dgm:spPr/>
      <dgm:t>
        <a:bodyPr/>
        <a:lstStyle/>
        <a:p>
          <a:endParaRPr lang="es-EC"/>
        </a:p>
      </dgm:t>
    </dgm:pt>
    <dgm:pt modelId="{F6967C37-63BF-40CD-86FC-9D564F35B1EE}" type="sibTrans" cxnId="{4E7C3BB7-4DBA-4E43-AD17-B9EDDE5D92F7}">
      <dgm:prSet/>
      <dgm:spPr/>
      <dgm:t>
        <a:bodyPr/>
        <a:lstStyle/>
        <a:p>
          <a:endParaRPr lang="es-EC"/>
        </a:p>
      </dgm:t>
    </dgm:pt>
    <dgm:pt modelId="{6B5548FE-7396-4EFA-B19A-7E1CC31ECBD8}">
      <dgm:prSet/>
      <dgm:spPr/>
      <dgm:t>
        <a:bodyPr/>
        <a:lstStyle/>
        <a:p>
          <a:pPr rtl="0"/>
          <a:r>
            <a:rPr lang="es-EC" dirty="0" smtClean="0"/>
            <a:t>Potencia absorción intestinal de sodio: sobre todo en el colon</a:t>
          </a:r>
          <a:endParaRPr lang="es-EC" dirty="0"/>
        </a:p>
      </dgm:t>
    </dgm:pt>
    <dgm:pt modelId="{163A1DFC-5BA0-4BB0-8020-296A013D5145}" type="parTrans" cxnId="{60DC2914-D43D-4D73-BC50-6987D867E23A}">
      <dgm:prSet/>
      <dgm:spPr/>
      <dgm:t>
        <a:bodyPr/>
        <a:lstStyle/>
        <a:p>
          <a:endParaRPr lang="es-EC"/>
        </a:p>
      </dgm:t>
    </dgm:pt>
    <dgm:pt modelId="{D14EDE84-60C1-4C8C-9328-5ADC78A4F51E}" type="sibTrans" cxnId="{60DC2914-D43D-4D73-BC50-6987D867E23A}">
      <dgm:prSet/>
      <dgm:spPr/>
      <dgm:t>
        <a:bodyPr/>
        <a:lstStyle/>
        <a:p>
          <a:endParaRPr lang="es-EC"/>
        </a:p>
      </dgm:t>
    </dgm:pt>
    <dgm:pt modelId="{F9553AB8-A03D-4FD8-BDBF-0CE7B152C39C}" type="pres">
      <dgm:prSet presAssocID="{4C801AA7-F6F9-4144-8E16-21C04855BD2B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s-EC"/>
        </a:p>
      </dgm:t>
    </dgm:pt>
    <dgm:pt modelId="{E89DCAB7-1E6C-4566-BB36-3C3834BD918D}" type="pres">
      <dgm:prSet presAssocID="{5CBBAA14-35DA-4D1C-83C3-FBE4221B0193}" presName="root1" presStyleCnt="0"/>
      <dgm:spPr/>
      <dgm:t>
        <a:bodyPr/>
        <a:lstStyle/>
        <a:p>
          <a:endParaRPr lang="es-ES"/>
        </a:p>
      </dgm:t>
    </dgm:pt>
    <dgm:pt modelId="{11DB3905-1681-4EC4-ABE1-5EEA3BDA7AA4}" type="pres">
      <dgm:prSet presAssocID="{5CBBAA14-35DA-4D1C-83C3-FBE4221B0193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s-EC"/>
        </a:p>
      </dgm:t>
    </dgm:pt>
    <dgm:pt modelId="{9E5FF304-7D77-45CE-9F47-A065D72516F7}" type="pres">
      <dgm:prSet presAssocID="{5CBBAA14-35DA-4D1C-83C3-FBE4221B0193}" presName="level2hierChild" presStyleCnt="0"/>
      <dgm:spPr/>
      <dgm:t>
        <a:bodyPr/>
        <a:lstStyle/>
        <a:p>
          <a:endParaRPr lang="es-ES"/>
        </a:p>
      </dgm:t>
    </dgm:pt>
    <dgm:pt modelId="{5B23F4E8-3D6C-46E4-9828-B641E6D546CD}" type="pres">
      <dgm:prSet presAssocID="{8E2208A8-3B8A-43D6-84EF-0F2CC7BAA289}" presName="conn2-1" presStyleLbl="parChTrans1D2" presStyleIdx="0" presStyleCnt="2"/>
      <dgm:spPr/>
      <dgm:t>
        <a:bodyPr/>
        <a:lstStyle/>
        <a:p>
          <a:endParaRPr lang="es-EC"/>
        </a:p>
      </dgm:t>
    </dgm:pt>
    <dgm:pt modelId="{793D37A8-407E-479F-ACA5-270924583363}" type="pres">
      <dgm:prSet presAssocID="{8E2208A8-3B8A-43D6-84EF-0F2CC7BAA289}" presName="connTx" presStyleLbl="parChTrans1D2" presStyleIdx="0" presStyleCnt="2"/>
      <dgm:spPr/>
      <dgm:t>
        <a:bodyPr/>
        <a:lstStyle/>
        <a:p>
          <a:endParaRPr lang="es-EC"/>
        </a:p>
      </dgm:t>
    </dgm:pt>
    <dgm:pt modelId="{6960CA06-7F36-40A1-BA71-E5CBAFBCB324}" type="pres">
      <dgm:prSet presAssocID="{B032C611-28AC-40BF-ABE0-6D4C582BA3F0}" presName="root2" presStyleCnt="0"/>
      <dgm:spPr/>
      <dgm:t>
        <a:bodyPr/>
        <a:lstStyle/>
        <a:p>
          <a:endParaRPr lang="es-ES"/>
        </a:p>
      </dgm:t>
    </dgm:pt>
    <dgm:pt modelId="{3ABD5E14-49A6-4DB2-851C-E2E8FFA6B8D2}" type="pres">
      <dgm:prSet presAssocID="{B032C611-28AC-40BF-ABE0-6D4C582BA3F0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s-EC"/>
        </a:p>
      </dgm:t>
    </dgm:pt>
    <dgm:pt modelId="{E2EA4234-CAD6-4723-9DA7-5C7C4880D186}" type="pres">
      <dgm:prSet presAssocID="{B032C611-28AC-40BF-ABE0-6D4C582BA3F0}" presName="level3hierChild" presStyleCnt="0"/>
      <dgm:spPr/>
      <dgm:t>
        <a:bodyPr/>
        <a:lstStyle/>
        <a:p>
          <a:endParaRPr lang="es-ES"/>
        </a:p>
      </dgm:t>
    </dgm:pt>
    <dgm:pt modelId="{B05521B2-701C-49B5-BA8B-DB4974EA10F7}" type="pres">
      <dgm:prSet presAssocID="{163A1DFC-5BA0-4BB0-8020-296A013D5145}" presName="conn2-1" presStyleLbl="parChTrans1D2" presStyleIdx="1" presStyleCnt="2"/>
      <dgm:spPr/>
      <dgm:t>
        <a:bodyPr/>
        <a:lstStyle/>
        <a:p>
          <a:endParaRPr lang="es-EC"/>
        </a:p>
      </dgm:t>
    </dgm:pt>
    <dgm:pt modelId="{12BF2DDE-16B6-43F6-8271-F114E56EC70B}" type="pres">
      <dgm:prSet presAssocID="{163A1DFC-5BA0-4BB0-8020-296A013D5145}" presName="connTx" presStyleLbl="parChTrans1D2" presStyleIdx="1" presStyleCnt="2"/>
      <dgm:spPr/>
      <dgm:t>
        <a:bodyPr/>
        <a:lstStyle/>
        <a:p>
          <a:endParaRPr lang="es-EC"/>
        </a:p>
      </dgm:t>
    </dgm:pt>
    <dgm:pt modelId="{6E368A7B-1438-455A-B789-33F302572FA0}" type="pres">
      <dgm:prSet presAssocID="{6B5548FE-7396-4EFA-B19A-7E1CC31ECBD8}" presName="root2" presStyleCnt="0"/>
      <dgm:spPr/>
      <dgm:t>
        <a:bodyPr/>
        <a:lstStyle/>
        <a:p>
          <a:endParaRPr lang="es-ES"/>
        </a:p>
      </dgm:t>
    </dgm:pt>
    <dgm:pt modelId="{6C458A1C-D704-4F21-82A5-8246772FB6FE}" type="pres">
      <dgm:prSet presAssocID="{6B5548FE-7396-4EFA-B19A-7E1CC31ECBD8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s-EC"/>
        </a:p>
      </dgm:t>
    </dgm:pt>
    <dgm:pt modelId="{C31F2506-5E42-4373-9DA7-A8AF126AE1B2}" type="pres">
      <dgm:prSet presAssocID="{6B5548FE-7396-4EFA-B19A-7E1CC31ECBD8}" presName="level3hierChild" presStyleCnt="0"/>
      <dgm:spPr/>
      <dgm:t>
        <a:bodyPr/>
        <a:lstStyle/>
        <a:p>
          <a:endParaRPr lang="es-ES"/>
        </a:p>
      </dgm:t>
    </dgm:pt>
  </dgm:ptLst>
  <dgm:cxnLst>
    <dgm:cxn modelId="{60DC2914-D43D-4D73-BC50-6987D867E23A}" srcId="{5CBBAA14-35DA-4D1C-83C3-FBE4221B0193}" destId="{6B5548FE-7396-4EFA-B19A-7E1CC31ECBD8}" srcOrd="1" destOrd="0" parTransId="{163A1DFC-5BA0-4BB0-8020-296A013D5145}" sibTransId="{D14EDE84-60C1-4C8C-9328-5ADC78A4F51E}"/>
    <dgm:cxn modelId="{8094F2A8-3C5F-4362-B8AC-DAD7EB866E4B}" srcId="{4C801AA7-F6F9-4144-8E16-21C04855BD2B}" destId="{5CBBAA14-35DA-4D1C-83C3-FBE4221B0193}" srcOrd="0" destOrd="0" parTransId="{E95B6477-7191-4026-BDAC-F8F76BC5E35F}" sibTransId="{9A1C4B8A-AC1C-44FF-A456-42FEC74D04AD}"/>
    <dgm:cxn modelId="{4F33E5B2-A930-8C48-A392-916654B96CF5}" type="presOf" srcId="{8E2208A8-3B8A-43D6-84EF-0F2CC7BAA289}" destId="{5B23F4E8-3D6C-46E4-9828-B641E6D546CD}" srcOrd="0" destOrd="0" presId="urn:microsoft.com/office/officeart/2005/8/layout/hierarchy2"/>
    <dgm:cxn modelId="{3B6E98BC-DBD5-5948-9539-90A1377AEDF3}" type="presOf" srcId="{8E2208A8-3B8A-43D6-84EF-0F2CC7BAA289}" destId="{793D37A8-407E-479F-ACA5-270924583363}" srcOrd="1" destOrd="0" presId="urn:microsoft.com/office/officeart/2005/8/layout/hierarchy2"/>
    <dgm:cxn modelId="{86A72CCE-99E3-494F-A9B1-89D7B8916BB4}" type="presOf" srcId="{6B5548FE-7396-4EFA-B19A-7E1CC31ECBD8}" destId="{6C458A1C-D704-4F21-82A5-8246772FB6FE}" srcOrd="0" destOrd="0" presId="urn:microsoft.com/office/officeart/2005/8/layout/hierarchy2"/>
    <dgm:cxn modelId="{0A5D0AB8-6F59-DE47-B407-3F3512B2828A}" type="presOf" srcId="{B032C611-28AC-40BF-ABE0-6D4C582BA3F0}" destId="{3ABD5E14-49A6-4DB2-851C-E2E8FFA6B8D2}" srcOrd="0" destOrd="0" presId="urn:microsoft.com/office/officeart/2005/8/layout/hierarchy2"/>
    <dgm:cxn modelId="{2A88E7FC-B887-C44B-B37A-BB2D12D1EF11}" type="presOf" srcId="{4C801AA7-F6F9-4144-8E16-21C04855BD2B}" destId="{F9553AB8-A03D-4FD8-BDBF-0CE7B152C39C}" srcOrd="0" destOrd="0" presId="urn:microsoft.com/office/officeart/2005/8/layout/hierarchy2"/>
    <dgm:cxn modelId="{FB96457A-17A9-084F-8E83-E239C0DC0BC0}" type="presOf" srcId="{163A1DFC-5BA0-4BB0-8020-296A013D5145}" destId="{12BF2DDE-16B6-43F6-8271-F114E56EC70B}" srcOrd="1" destOrd="0" presId="urn:microsoft.com/office/officeart/2005/8/layout/hierarchy2"/>
    <dgm:cxn modelId="{4E7C3BB7-4DBA-4E43-AD17-B9EDDE5D92F7}" srcId="{5CBBAA14-35DA-4D1C-83C3-FBE4221B0193}" destId="{B032C611-28AC-40BF-ABE0-6D4C582BA3F0}" srcOrd="0" destOrd="0" parTransId="{8E2208A8-3B8A-43D6-84EF-0F2CC7BAA289}" sibTransId="{F6967C37-63BF-40CD-86FC-9D564F35B1EE}"/>
    <dgm:cxn modelId="{1A0511E7-9EEF-DB41-9887-3F6A05D1585A}" type="presOf" srcId="{5CBBAA14-35DA-4D1C-83C3-FBE4221B0193}" destId="{11DB3905-1681-4EC4-ABE1-5EEA3BDA7AA4}" srcOrd="0" destOrd="0" presId="urn:microsoft.com/office/officeart/2005/8/layout/hierarchy2"/>
    <dgm:cxn modelId="{9B6A83BF-2197-094C-AB41-98C281EA28A6}" type="presOf" srcId="{163A1DFC-5BA0-4BB0-8020-296A013D5145}" destId="{B05521B2-701C-49B5-BA8B-DB4974EA10F7}" srcOrd="0" destOrd="0" presId="urn:microsoft.com/office/officeart/2005/8/layout/hierarchy2"/>
    <dgm:cxn modelId="{1772A814-A7CB-AC49-B9D2-11CD51F791C4}" type="presParOf" srcId="{F9553AB8-A03D-4FD8-BDBF-0CE7B152C39C}" destId="{E89DCAB7-1E6C-4566-BB36-3C3834BD918D}" srcOrd="0" destOrd="0" presId="urn:microsoft.com/office/officeart/2005/8/layout/hierarchy2"/>
    <dgm:cxn modelId="{532804B2-26C3-0344-B761-A282EBD63D34}" type="presParOf" srcId="{E89DCAB7-1E6C-4566-BB36-3C3834BD918D}" destId="{11DB3905-1681-4EC4-ABE1-5EEA3BDA7AA4}" srcOrd="0" destOrd="0" presId="urn:microsoft.com/office/officeart/2005/8/layout/hierarchy2"/>
    <dgm:cxn modelId="{6A1C012D-2546-B846-BAD2-EB7F16102CBB}" type="presParOf" srcId="{E89DCAB7-1E6C-4566-BB36-3C3834BD918D}" destId="{9E5FF304-7D77-45CE-9F47-A065D72516F7}" srcOrd="1" destOrd="0" presId="urn:microsoft.com/office/officeart/2005/8/layout/hierarchy2"/>
    <dgm:cxn modelId="{F73023E1-0E46-7F4B-87F1-F7ABCB4DC429}" type="presParOf" srcId="{9E5FF304-7D77-45CE-9F47-A065D72516F7}" destId="{5B23F4E8-3D6C-46E4-9828-B641E6D546CD}" srcOrd="0" destOrd="0" presId="urn:microsoft.com/office/officeart/2005/8/layout/hierarchy2"/>
    <dgm:cxn modelId="{A9451BC3-7362-AF42-B8EF-2A085E1CA003}" type="presParOf" srcId="{5B23F4E8-3D6C-46E4-9828-B641E6D546CD}" destId="{793D37A8-407E-479F-ACA5-270924583363}" srcOrd="0" destOrd="0" presId="urn:microsoft.com/office/officeart/2005/8/layout/hierarchy2"/>
    <dgm:cxn modelId="{60066B6C-7757-024E-A746-37A72381D751}" type="presParOf" srcId="{9E5FF304-7D77-45CE-9F47-A065D72516F7}" destId="{6960CA06-7F36-40A1-BA71-E5CBAFBCB324}" srcOrd="1" destOrd="0" presId="urn:microsoft.com/office/officeart/2005/8/layout/hierarchy2"/>
    <dgm:cxn modelId="{A8FD1A09-74E6-6E4E-89E5-8BBB68CA27AC}" type="presParOf" srcId="{6960CA06-7F36-40A1-BA71-E5CBAFBCB324}" destId="{3ABD5E14-49A6-4DB2-851C-E2E8FFA6B8D2}" srcOrd="0" destOrd="0" presId="urn:microsoft.com/office/officeart/2005/8/layout/hierarchy2"/>
    <dgm:cxn modelId="{BCC58AC7-B10D-5C43-910E-BE811A2BFA03}" type="presParOf" srcId="{6960CA06-7F36-40A1-BA71-E5CBAFBCB324}" destId="{E2EA4234-CAD6-4723-9DA7-5C7C4880D186}" srcOrd="1" destOrd="0" presId="urn:microsoft.com/office/officeart/2005/8/layout/hierarchy2"/>
    <dgm:cxn modelId="{B2D5D958-B5BA-6C42-8928-135F74D04B76}" type="presParOf" srcId="{9E5FF304-7D77-45CE-9F47-A065D72516F7}" destId="{B05521B2-701C-49B5-BA8B-DB4974EA10F7}" srcOrd="2" destOrd="0" presId="urn:microsoft.com/office/officeart/2005/8/layout/hierarchy2"/>
    <dgm:cxn modelId="{62FC3298-CD74-7048-986D-287889FF15E4}" type="presParOf" srcId="{B05521B2-701C-49B5-BA8B-DB4974EA10F7}" destId="{12BF2DDE-16B6-43F6-8271-F114E56EC70B}" srcOrd="0" destOrd="0" presId="urn:microsoft.com/office/officeart/2005/8/layout/hierarchy2"/>
    <dgm:cxn modelId="{43E8F4C0-1C49-614F-B28A-F7B78303AB8F}" type="presParOf" srcId="{9E5FF304-7D77-45CE-9F47-A065D72516F7}" destId="{6E368A7B-1438-455A-B789-33F302572FA0}" srcOrd="3" destOrd="0" presId="urn:microsoft.com/office/officeart/2005/8/layout/hierarchy2"/>
    <dgm:cxn modelId="{F9250ACB-73F2-3D4C-98E5-D1B7B2CBAB52}" type="presParOf" srcId="{6E368A7B-1438-455A-B789-33F302572FA0}" destId="{6C458A1C-D704-4F21-82A5-8246772FB6FE}" srcOrd="0" destOrd="0" presId="urn:microsoft.com/office/officeart/2005/8/layout/hierarchy2"/>
    <dgm:cxn modelId="{73A8050A-0077-5747-BC6B-31DDFB4B7BA4}" type="presParOf" srcId="{6E368A7B-1438-455A-B789-33F302572FA0}" destId="{C31F2506-5E42-4373-9DA7-A8AF126AE1B2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543A94BE-0218-4F41-85A3-AAC577F2983B}" type="doc">
      <dgm:prSet loTypeId="urn:microsoft.com/office/officeart/2009/3/layout/OpposingIdeas" loCatId="relationship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es-EC"/>
        </a:p>
      </dgm:t>
    </dgm:pt>
    <dgm:pt modelId="{E872688D-EF7C-4863-BBDD-2BB1F7B3C49E}">
      <dgm:prSet phldrT="[Texto]" custT="1"/>
      <dgm:spPr/>
      <dgm:t>
        <a:bodyPr/>
        <a:lstStyle/>
        <a:p>
          <a:pPr algn="l"/>
          <a:r>
            <a:rPr lang="es-EC" sz="2000" dirty="0" smtClean="0">
              <a:effectLst/>
            </a:rPr>
            <a:t>EXCESO Aldosterona</a:t>
          </a:r>
          <a:endParaRPr lang="es-EC" sz="2000" dirty="0"/>
        </a:p>
      </dgm:t>
    </dgm:pt>
    <dgm:pt modelId="{9E99D916-6902-465F-AA78-A08496CFC342}" type="parTrans" cxnId="{503F465B-8B0A-4D25-BB20-ACAA04AFC7A7}">
      <dgm:prSet/>
      <dgm:spPr/>
      <dgm:t>
        <a:bodyPr/>
        <a:lstStyle/>
        <a:p>
          <a:endParaRPr lang="es-EC"/>
        </a:p>
      </dgm:t>
    </dgm:pt>
    <dgm:pt modelId="{821B9323-15A4-4368-AD7A-8A2E0C886160}" type="sibTrans" cxnId="{503F465B-8B0A-4D25-BB20-ACAA04AFC7A7}">
      <dgm:prSet/>
      <dgm:spPr/>
      <dgm:t>
        <a:bodyPr/>
        <a:lstStyle/>
        <a:p>
          <a:endParaRPr lang="es-EC"/>
        </a:p>
      </dgm:t>
    </dgm:pt>
    <dgm:pt modelId="{EFBA1DC8-B197-429A-B568-8239EE97D4FC}">
      <dgm:prSet phldrT="[Texto]" custT="1"/>
      <dgm:spPr/>
      <dgm:t>
        <a:bodyPr/>
        <a:lstStyle/>
        <a:p>
          <a:r>
            <a:rPr lang="es-EC" sz="1900" b="1" u="sng" dirty="0" smtClean="0">
              <a:solidFill>
                <a:srgbClr val="FFFFFF"/>
              </a:solidFill>
              <a:effectLst/>
            </a:rPr>
            <a:t>Hipopotasemia: </a:t>
          </a:r>
        </a:p>
        <a:p>
          <a:r>
            <a:rPr lang="es-EC" sz="1600" b="1" dirty="0" smtClean="0">
              <a:solidFill>
                <a:srgbClr val="FFFFFF"/>
              </a:solidFill>
              <a:effectLst/>
            </a:rPr>
            <a:t>-Facilita el transporte de K+ desde el LEC hacia la orina y el ingreso de potasio hacia la célula.</a:t>
          </a:r>
          <a:endParaRPr lang="es-EC" sz="1600" b="1" baseline="-25000" dirty="0">
            <a:solidFill>
              <a:srgbClr val="FFFFFF"/>
            </a:solidFill>
          </a:endParaRPr>
        </a:p>
      </dgm:t>
    </dgm:pt>
    <dgm:pt modelId="{DFD71425-EDBE-4313-97EB-D83DF685ADE9}" type="parTrans" cxnId="{2FE7F098-3537-4CEB-9234-0B29A3472AFF}">
      <dgm:prSet/>
      <dgm:spPr/>
      <dgm:t>
        <a:bodyPr/>
        <a:lstStyle/>
        <a:p>
          <a:endParaRPr lang="es-EC"/>
        </a:p>
      </dgm:t>
    </dgm:pt>
    <dgm:pt modelId="{192CB7AB-4A5F-43AF-9AA2-23DE70A6E5CC}" type="sibTrans" cxnId="{2FE7F098-3537-4CEB-9234-0B29A3472AFF}">
      <dgm:prSet/>
      <dgm:spPr/>
      <dgm:t>
        <a:bodyPr/>
        <a:lstStyle/>
        <a:p>
          <a:endParaRPr lang="es-EC"/>
        </a:p>
      </dgm:t>
    </dgm:pt>
    <dgm:pt modelId="{6346D8FE-74F4-4579-BBD9-82828E23BF69}">
      <dgm:prSet phldrT="[Texto]" custT="1"/>
      <dgm:spPr/>
      <dgm:t>
        <a:bodyPr/>
        <a:lstStyle/>
        <a:p>
          <a:pPr algn="l"/>
          <a:r>
            <a:rPr lang="es-EC" sz="2200" b="1" dirty="0" smtClean="0">
              <a:effectLst/>
            </a:rPr>
            <a:t>DÉFICIT Aldosterona</a:t>
          </a:r>
          <a:endParaRPr lang="es-EC" sz="2200" b="1" dirty="0"/>
        </a:p>
      </dgm:t>
    </dgm:pt>
    <dgm:pt modelId="{B8C06A00-AA04-4E14-A978-3D7B144F1BAB}" type="parTrans" cxnId="{666F4575-E1BF-4317-B563-63CCB6DE55DA}">
      <dgm:prSet/>
      <dgm:spPr/>
      <dgm:t>
        <a:bodyPr/>
        <a:lstStyle/>
        <a:p>
          <a:endParaRPr lang="es-EC"/>
        </a:p>
      </dgm:t>
    </dgm:pt>
    <dgm:pt modelId="{6129182A-38BC-47C5-894A-96BA05E02078}" type="sibTrans" cxnId="{666F4575-E1BF-4317-B563-63CCB6DE55DA}">
      <dgm:prSet/>
      <dgm:spPr/>
      <dgm:t>
        <a:bodyPr/>
        <a:lstStyle/>
        <a:p>
          <a:endParaRPr lang="es-EC"/>
        </a:p>
      </dgm:t>
    </dgm:pt>
    <dgm:pt modelId="{13103223-BFE8-47B5-8452-AD77BF0C37DA}">
      <dgm:prSet phldrT="[Texto]" custT="1"/>
      <dgm:spPr/>
      <dgm:t>
        <a:bodyPr/>
        <a:lstStyle/>
        <a:p>
          <a:r>
            <a:rPr lang="es-EC" sz="2000" b="1" dirty="0" smtClean="0">
              <a:solidFill>
                <a:schemeClr val="bg1"/>
              </a:solidFill>
              <a:effectLst/>
            </a:rPr>
            <a:t>Hiperpotasemia</a:t>
          </a:r>
          <a:r>
            <a:rPr lang="es-EC" sz="2000" dirty="0" smtClean="0">
              <a:solidFill>
                <a:schemeClr val="bg1"/>
              </a:solidFill>
              <a:effectLst/>
            </a:rPr>
            <a:t>: </a:t>
          </a:r>
        </a:p>
        <a:p>
          <a:r>
            <a:rPr lang="es-EC" sz="2000" dirty="0" smtClean="0">
              <a:solidFill>
                <a:schemeClr val="bg1"/>
              </a:solidFill>
              <a:effectLst/>
            </a:rPr>
            <a:t>-En caso de una elevación mayor al 60% inevitablemente provoca insuficiencia cardiaca.</a:t>
          </a:r>
          <a:endParaRPr lang="es-EC" sz="2000" dirty="0">
            <a:solidFill>
              <a:schemeClr val="bg1"/>
            </a:solidFill>
          </a:endParaRPr>
        </a:p>
      </dgm:t>
    </dgm:pt>
    <dgm:pt modelId="{D9D77C81-D8A8-4309-8829-96A074CA4807}" type="parTrans" cxnId="{3C24230F-5C93-40FB-A7D3-A85D8DAAEB52}">
      <dgm:prSet/>
      <dgm:spPr/>
      <dgm:t>
        <a:bodyPr/>
        <a:lstStyle/>
        <a:p>
          <a:endParaRPr lang="es-EC"/>
        </a:p>
      </dgm:t>
    </dgm:pt>
    <dgm:pt modelId="{4D1A2561-46A6-4841-94A0-882C11BCF325}" type="sibTrans" cxnId="{3C24230F-5C93-40FB-A7D3-A85D8DAAEB52}">
      <dgm:prSet/>
      <dgm:spPr/>
      <dgm:t>
        <a:bodyPr/>
        <a:lstStyle/>
        <a:p>
          <a:endParaRPr lang="es-EC"/>
        </a:p>
      </dgm:t>
    </dgm:pt>
    <dgm:pt modelId="{3D095708-0F4C-4DC9-8E34-BA4949D1E565}">
      <dgm:prSet custT="1"/>
      <dgm:spPr/>
      <dgm:t>
        <a:bodyPr/>
        <a:lstStyle/>
        <a:p>
          <a:r>
            <a:rPr lang="es-EC" sz="1900" b="1" u="sng" dirty="0" smtClean="0">
              <a:solidFill>
                <a:srgbClr val="FFFFFF"/>
              </a:solidFill>
              <a:effectLst/>
            </a:rPr>
            <a:t>Debilidad muscular</a:t>
          </a:r>
          <a:r>
            <a:rPr lang="es-EC" sz="1600" b="1" dirty="0" smtClean="0">
              <a:solidFill>
                <a:srgbClr val="FFFFFF"/>
              </a:solidFill>
              <a:effectLst/>
            </a:rPr>
            <a:t>: </a:t>
          </a:r>
        </a:p>
        <a:p>
          <a:r>
            <a:rPr lang="es-EC" sz="1600" b="1" dirty="0" smtClean="0">
              <a:solidFill>
                <a:srgbClr val="FFFFFF"/>
              </a:solidFill>
              <a:effectLst/>
            </a:rPr>
            <a:t>-Por alteración de la excitabilidad de la membrana de neuronas y miocitos</a:t>
          </a:r>
        </a:p>
        <a:p>
          <a:r>
            <a:rPr lang="es-EC" sz="1900" b="1" u="sng" dirty="0" smtClean="0">
              <a:solidFill>
                <a:srgbClr val="FFFFFF"/>
              </a:solidFill>
              <a:effectLst/>
            </a:rPr>
            <a:t>Alcalosis metabólica leve: </a:t>
          </a:r>
        </a:p>
        <a:p>
          <a:r>
            <a:rPr lang="es-EC" sz="1600" dirty="0" smtClean="0">
              <a:solidFill>
                <a:srgbClr val="FFFFFF"/>
              </a:solidFill>
              <a:effectLst/>
            </a:rPr>
            <a:t>-Por secreción excesiva de H + en células intercaladas de los túbulos colectores</a:t>
          </a:r>
        </a:p>
      </dgm:t>
    </dgm:pt>
    <dgm:pt modelId="{6269068E-7F79-409D-B1A1-FF7010CDEE72}" type="parTrans" cxnId="{0737C2AA-EDD3-43D7-AF02-B5FC4409932E}">
      <dgm:prSet/>
      <dgm:spPr/>
      <dgm:t>
        <a:bodyPr/>
        <a:lstStyle/>
        <a:p>
          <a:endParaRPr lang="es-EC"/>
        </a:p>
      </dgm:t>
    </dgm:pt>
    <dgm:pt modelId="{14CF1B01-7D08-4AD5-A705-FEEE61BAC6EE}" type="sibTrans" cxnId="{0737C2AA-EDD3-43D7-AF02-B5FC4409932E}">
      <dgm:prSet/>
      <dgm:spPr/>
      <dgm:t>
        <a:bodyPr/>
        <a:lstStyle/>
        <a:p>
          <a:endParaRPr lang="es-EC"/>
        </a:p>
      </dgm:t>
    </dgm:pt>
    <dgm:pt modelId="{A3BE0FD5-D630-4180-ABAE-C02B163D3F4C}">
      <dgm:prSet custT="1"/>
      <dgm:spPr/>
      <dgm:t>
        <a:bodyPr/>
        <a:lstStyle/>
        <a:p>
          <a:r>
            <a:rPr lang="es-EC" sz="2000" b="1" dirty="0" smtClean="0">
              <a:solidFill>
                <a:schemeClr val="bg1"/>
              </a:solidFill>
              <a:effectLst/>
            </a:rPr>
            <a:t>Diarreas:</a:t>
          </a:r>
          <a:r>
            <a:rPr lang="es-EC" sz="2000" dirty="0" smtClean="0">
              <a:solidFill>
                <a:schemeClr val="bg1"/>
              </a:solidFill>
              <a:effectLst/>
            </a:rPr>
            <a:t> </a:t>
          </a:r>
        </a:p>
        <a:p>
          <a:r>
            <a:rPr lang="es-EC" sz="2000" dirty="0" smtClean="0">
              <a:solidFill>
                <a:schemeClr val="bg1"/>
              </a:solidFill>
              <a:effectLst/>
            </a:rPr>
            <a:t>-No hay buena reabsorción de cloruro ni otros aniones en el colon que junto con el agua no absorbida provocan diarreas</a:t>
          </a:r>
        </a:p>
      </dgm:t>
    </dgm:pt>
    <dgm:pt modelId="{AE63FCBD-7337-401F-B22F-F0E2A882A497}" type="parTrans" cxnId="{487A2AD8-D490-487B-812B-18B0A0B41EB3}">
      <dgm:prSet/>
      <dgm:spPr/>
      <dgm:t>
        <a:bodyPr/>
        <a:lstStyle/>
        <a:p>
          <a:endParaRPr lang="es-EC"/>
        </a:p>
      </dgm:t>
    </dgm:pt>
    <dgm:pt modelId="{E5FF9266-CA62-4CF9-8342-084FB68EA29C}" type="sibTrans" cxnId="{487A2AD8-D490-487B-812B-18B0A0B41EB3}">
      <dgm:prSet/>
      <dgm:spPr/>
      <dgm:t>
        <a:bodyPr/>
        <a:lstStyle/>
        <a:p>
          <a:endParaRPr lang="es-EC"/>
        </a:p>
      </dgm:t>
    </dgm:pt>
    <dgm:pt modelId="{736CE3D1-8363-46F8-B524-0C678EAC15A9}" type="pres">
      <dgm:prSet presAssocID="{543A94BE-0218-4F41-85A3-AAC577F2983B}" presName="Name0" presStyleCnt="0">
        <dgm:presLayoutVars>
          <dgm:chMax val="2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s-EC"/>
        </a:p>
      </dgm:t>
    </dgm:pt>
    <dgm:pt modelId="{5450B893-E7A3-4785-A340-1313EE3E0978}" type="pres">
      <dgm:prSet presAssocID="{543A94BE-0218-4F41-85A3-AAC577F2983B}" presName="Background" presStyleLbl="node1" presStyleIdx="0" presStyleCnt="1" custScaleY="123530"/>
      <dgm:spPr/>
      <dgm:t>
        <a:bodyPr/>
        <a:lstStyle/>
        <a:p>
          <a:endParaRPr lang="es-ES"/>
        </a:p>
      </dgm:t>
    </dgm:pt>
    <dgm:pt modelId="{29C415E1-CB68-484C-93AE-A60884A957F6}" type="pres">
      <dgm:prSet presAssocID="{543A94BE-0218-4F41-85A3-AAC577F2983B}" presName="Divider" presStyleLbl="callout" presStyleIdx="0" presStyleCnt="1"/>
      <dgm:spPr/>
      <dgm:t>
        <a:bodyPr/>
        <a:lstStyle/>
        <a:p>
          <a:endParaRPr lang="es-ES"/>
        </a:p>
      </dgm:t>
    </dgm:pt>
    <dgm:pt modelId="{A7CB01B9-8430-4B23-9889-AF6916B2057D}" type="pres">
      <dgm:prSet presAssocID="{543A94BE-0218-4F41-85A3-AAC577F2983B}" presName="ChildText1" presStyleLbl="revTx" presStyleIdx="0" presStyleCnt="0" custLinFactNeighborY="-1053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D0AF1610-677F-43D5-A2B5-55896CFA4550}" type="pres">
      <dgm:prSet presAssocID="{543A94BE-0218-4F41-85A3-AAC577F2983B}" presName="ChildText2" presStyleLbl="revTx" presStyleIdx="0" presStyleCnt="0" custLinFactNeighborY="-1006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4DE10B06-E1D4-43A9-8FC8-5CFB0D000D1F}" type="pres">
      <dgm:prSet presAssocID="{543A94BE-0218-4F41-85A3-AAC577F2983B}" presName="ParentText1" presStyleLbl="revTx" presStyleIdx="0" presStyleCnt="0">
        <dgm:presLayoutVars>
          <dgm:chMax val="1"/>
          <dgm:chPref val="1"/>
        </dgm:presLayoutVars>
      </dgm:prSet>
      <dgm:spPr/>
      <dgm:t>
        <a:bodyPr/>
        <a:lstStyle/>
        <a:p>
          <a:endParaRPr lang="es-EC"/>
        </a:p>
      </dgm:t>
    </dgm:pt>
    <dgm:pt modelId="{381F22DF-D8EE-4640-9E4B-EA312325A1AD}" type="pres">
      <dgm:prSet presAssocID="{543A94BE-0218-4F41-85A3-AAC577F2983B}" presName="ParentShape1" presStyleLbl="alignImgPlace1" presStyleIdx="0" presStyleCnt="2" custScaleY="89066">
        <dgm:presLayoutVars/>
      </dgm:prSet>
      <dgm:spPr/>
      <dgm:t>
        <a:bodyPr/>
        <a:lstStyle/>
        <a:p>
          <a:endParaRPr lang="es-EC"/>
        </a:p>
      </dgm:t>
    </dgm:pt>
    <dgm:pt modelId="{62706E03-9F01-46CA-80F9-DE2B45F22634}" type="pres">
      <dgm:prSet presAssocID="{543A94BE-0218-4F41-85A3-AAC577F2983B}" presName="ParentText2" presStyleLbl="revTx" presStyleIdx="0" presStyleCnt="0">
        <dgm:presLayoutVars>
          <dgm:chMax val="1"/>
          <dgm:chPref val="1"/>
        </dgm:presLayoutVars>
      </dgm:prSet>
      <dgm:spPr/>
      <dgm:t>
        <a:bodyPr/>
        <a:lstStyle/>
        <a:p>
          <a:endParaRPr lang="es-EC"/>
        </a:p>
      </dgm:t>
    </dgm:pt>
    <dgm:pt modelId="{11E80BF1-B3C0-458D-BAC8-66886B532CA3}" type="pres">
      <dgm:prSet presAssocID="{543A94BE-0218-4F41-85A3-AAC577F2983B}" presName="ParentShape2" presStyleLbl="alignImgPlace1" presStyleIdx="1" presStyleCnt="2" custScaleY="85255">
        <dgm:presLayoutVars/>
      </dgm:prSet>
      <dgm:spPr/>
      <dgm:t>
        <a:bodyPr/>
        <a:lstStyle/>
        <a:p>
          <a:endParaRPr lang="es-EC"/>
        </a:p>
      </dgm:t>
    </dgm:pt>
  </dgm:ptLst>
  <dgm:cxnLst>
    <dgm:cxn modelId="{487A2AD8-D490-487B-812B-18B0A0B41EB3}" srcId="{6346D8FE-74F4-4579-BBD9-82828E23BF69}" destId="{A3BE0FD5-D630-4180-ABAE-C02B163D3F4C}" srcOrd="1" destOrd="0" parTransId="{AE63FCBD-7337-401F-B22F-F0E2A882A497}" sibTransId="{E5FF9266-CA62-4CF9-8342-084FB68EA29C}"/>
    <dgm:cxn modelId="{666F4575-E1BF-4317-B563-63CCB6DE55DA}" srcId="{543A94BE-0218-4F41-85A3-AAC577F2983B}" destId="{6346D8FE-74F4-4579-BBD9-82828E23BF69}" srcOrd="1" destOrd="0" parTransId="{B8C06A00-AA04-4E14-A978-3D7B144F1BAB}" sibTransId="{6129182A-38BC-47C5-894A-96BA05E02078}"/>
    <dgm:cxn modelId="{6D01F5FC-B971-C447-95E3-01C336B716C5}" type="presOf" srcId="{EFBA1DC8-B197-429A-B568-8239EE97D4FC}" destId="{A7CB01B9-8430-4B23-9889-AF6916B2057D}" srcOrd="0" destOrd="0" presId="urn:microsoft.com/office/officeart/2009/3/layout/OpposingIdeas"/>
    <dgm:cxn modelId="{0737C2AA-EDD3-43D7-AF02-B5FC4409932E}" srcId="{E872688D-EF7C-4863-BBDD-2BB1F7B3C49E}" destId="{3D095708-0F4C-4DC9-8E34-BA4949D1E565}" srcOrd="1" destOrd="0" parTransId="{6269068E-7F79-409D-B1A1-FF7010CDEE72}" sibTransId="{14CF1B01-7D08-4AD5-A705-FEEE61BAC6EE}"/>
    <dgm:cxn modelId="{2FE7F098-3537-4CEB-9234-0B29A3472AFF}" srcId="{E872688D-EF7C-4863-BBDD-2BB1F7B3C49E}" destId="{EFBA1DC8-B197-429A-B568-8239EE97D4FC}" srcOrd="0" destOrd="0" parTransId="{DFD71425-EDBE-4313-97EB-D83DF685ADE9}" sibTransId="{192CB7AB-4A5F-43AF-9AA2-23DE70A6E5CC}"/>
    <dgm:cxn modelId="{C6226EF1-9CB3-DD4C-8DE2-4AB079526C14}" type="presOf" srcId="{13103223-BFE8-47B5-8452-AD77BF0C37DA}" destId="{D0AF1610-677F-43D5-A2B5-55896CFA4550}" srcOrd="0" destOrd="0" presId="urn:microsoft.com/office/officeart/2009/3/layout/OpposingIdeas"/>
    <dgm:cxn modelId="{F64B23FC-E669-6540-ADAC-FA6F7229DD81}" type="presOf" srcId="{A3BE0FD5-D630-4180-ABAE-C02B163D3F4C}" destId="{D0AF1610-677F-43D5-A2B5-55896CFA4550}" srcOrd="0" destOrd="1" presId="urn:microsoft.com/office/officeart/2009/3/layout/OpposingIdeas"/>
    <dgm:cxn modelId="{503F465B-8B0A-4D25-BB20-ACAA04AFC7A7}" srcId="{543A94BE-0218-4F41-85A3-AAC577F2983B}" destId="{E872688D-EF7C-4863-BBDD-2BB1F7B3C49E}" srcOrd="0" destOrd="0" parTransId="{9E99D916-6902-465F-AA78-A08496CFC342}" sibTransId="{821B9323-15A4-4368-AD7A-8A2E0C886160}"/>
    <dgm:cxn modelId="{B7735EC5-9E53-664F-A862-40DD3AD11B6C}" type="presOf" srcId="{543A94BE-0218-4F41-85A3-AAC577F2983B}" destId="{736CE3D1-8363-46F8-B524-0C678EAC15A9}" srcOrd="0" destOrd="0" presId="urn:microsoft.com/office/officeart/2009/3/layout/OpposingIdeas"/>
    <dgm:cxn modelId="{9D9DFECC-A84D-2D4A-8955-295E76C3C8C3}" type="presOf" srcId="{E872688D-EF7C-4863-BBDD-2BB1F7B3C49E}" destId="{381F22DF-D8EE-4640-9E4B-EA312325A1AD}" srcOrd="1" destOrd="0" presId="urn:microsoft.com/office/officeart/2009/3/layout/OpposingIdeas"/>
    <dgm:cxn modelId="{3C24230F-5C93-40FB-A7D3-A85D8DAAEB52}" srcId="{6346D8FE-74F4-4579-BBD9-82828E23BF69}" destId="{13103223-BFE8-47B5-8452-AD77BF0C37DA}" srcOrd="0" destOrd="0" parTransId="{D9D77C81-D8A8-4309-8829-96A074CA4807}" sibTransId="{4D1A2561-46A6-4841-94A0-882C11BCF325}"/>
    <dgm:cxn modelId="{05FC693E-5901-E842-854F-DC42BF5EA790}" type="presOf" srcId="{6346D8FE-74F4-4579-BBD9-82828E23BF69}" destId="{62706E03-9F01-46CA-80F9-DE2B45F22634}" srcOrd="0" destOrd="0" presId="urn:microsoft.com/office/officeart/2009/3/layout/OpposingIdeas"/>
    <dgm:cxn modelId="{EB1E074E-6DFB-E342-8EB0-337C522E309C}" type="presOf" srcId="{3D095708-0F4C-4DC9-8E34-BA4949D1E565}" destId="{A7CB01B9-8430-4B23-9889-AF6916B2057D}" srcOrd="0" destOrd="1" presId="urn:microsoft.com/office/officeart/2009/3/layout/OpposingIdeas"/>
    <dgm:cxn modelId="{F8B036E4-A8EF-AB4E-9BD8-E80353EDCB0B}" type="presOf" srcId="{E872688D-EF7C-4863-BBDD-2BB1F7B3C49E}" destId="{4DE10B06-E1D4-43A9-8FC8-5CFB0D000D1F}" srcOrd="0" destOrd="0" presId="urn:microsoft.com/office/officeart/2009/3/layout/OpposingIdeas"/>
    <dgm:cxn modelId="{603CFD57-D753-0545-B48B-7380FDEFCF49}" type="presOf" srcId="{6346D8FE-74F4-4579-BBD9-82828E23BF69}" destId="{11E80BF1-B3C0-458D-BAC8-66886B532CA3}" srcOrd="1" destOrd="0" presId="urn:microsoft.com/office/officeart/2009/3/layout/OpposingIdeas"/>
    <dgm:cxn modelId="{B8E620A3-6DD7-0347-96A6-2EE263FA7388}" type="presParOf" srcId="{736CE3D1-8363-46F8-B524-0C678EAC15A9}" destId="{5450B893-E7A3-4785-A340-1313EE3E0978}" srcOrd="0" destOrd="0" presId="urn:microsoft.com/office/officeart/2009/3/layout/OpposingIdeas"/>
    <dgm:cxn modelId="{AD89D722-DEAD-CD41-9D26-4D93EBAFD3C8}" type="presParOf" srcId="{736CE3D1-8363-46F8-B524-0C678EAC15A9}" destId="{29C415E1-CB68-484C-93AE-A60884A957F6}" srcOrd="1" destOrd="0" presId="urn:microsoft.com/office/officeart/2009/3/layout/OpposingIdeas"/>
    <dgm:cxn modelId="{EBB1272D-C1F7-054B-8C85-584ED84FD83C}" type="presParOf" srcId="{736CE3D1-8363-46F8-B524-0C678EAC15A9}" destId="{A7CB01B9-8430-4B23-9889-AF6916B2057D}" srcOrd="2" destOrd="0" presId="urn:microsoft.com/office/officeart/2009/3/layout/OpposingIdeas"/>
    <dgm:cxn modelId="{ECF3C1A8-3593-B545-B2A6-79CA5CBDC7A9}" type="presParOf" srcId="{736CE3D1-8363-46F8-B524-0C678EAC15A9}" destId="{D0AF1610-677F-43D5-A2B5-55896CFA4550}" srcOrd="3" destOrd="0" presId="urn:microsoft.com/office/officeart/2009/3/layout/OpposingIdeas"/>
    <dgm:cxn modelId="{C1CC10A4-5285-7142-ABE3-E1BEACA0716A}" type="presParOf" srcId="{736CE3D1-8363-46F8-B524-0C678EAC15A9}" destId="{4DE10B06-E1D4-43A9-8FC8-5CFB0D000D1F}" srcOrd="4" destOrd="0" presId="urn:microsoft.com/office/officeart/2009/3/layout/OpposingIdeas"/>
    <dgm:cxn modelId="{418D88C5-3DD5-C842-9E1F-4851D0E6C1BF}" type="presParOf" srcId="{736CE3D1-8363-46F8-B524-0C678EAC15A9}" destId="{381F22DF-D8EE-4640-9E4B-EA312325A1AD}" srcOrd="5" destOrd="0" presId="urn:microsoft.com/office/officeart/2009/3/layout/OpposingIdeas"/>
    <dgm:cxn modelId="{81C95760-4E56-E840-84C1-B26FD493B71B}" type="presParOf" srcId="{736CE3D1-8363-46F8-B524-0C678EAC15A9}" destId="{62706E03-9F01-46CA-80F9-DE2B45F22634}" srcOrd="6" destOrd="0" presId="urn:microsoft.com/office/officeart/2009/3/layout/OpposingIdeas"/>
    <dgm:cxn modelId="{2BCFD7B0-D01A-284D-96DE-0BEE9725187A}" type="presParOf" srcId="{736CE3D1-8363-46F8-B524-0C678EAC15A9}" destId="{11E80BF1-B3C0-458D-BAC8-66886B532CA3}" srcOrd="7" destOrd="0" presId="urn:microsoft.com/office/officeart/2009/3/layout/OpposingIdea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8B97A292-0A57-7B43-B2E3-B160896CC7E6}" type="doc">
      <dgm:prSet loTypeId="urn:microsoft.com/office/officeart/2005/8/layout/gear1" loCatId="" qsTypeId="urn:microsoft.com/office/officeart/2005/8/quickstyle/simple2" qsCatId="simple" csTypeId="urn:microsoft.com/office/officeart/2005/8/colors/colorful4" csCatId="colorful" phldr="1"/>
      <dgm:spPr/>
    </dgm:pt>
    <dgm:pt modelId="{5411609D-189B-B74A-A7E4-EA34B5CE69A4}">
      <dgm:prSet phldrT="[Texto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s-ES"/>
        </a:p>
      </dgm:t>
    </dgm:pt>
    <dgm:pt modelId="{4E5297D5-4715-4749-B830-E9970A07D16F}" type="parTrans" cxnId="{1CF6EB51-C8A2-FD45-BEAA-1320DE82D612}">
      <dgm:prSet/>
      <dgm:spPr/>
      <dgm:t>
        <a:bodyPr/>
        <a:lstStyle/>
        <a:p>
          <a:endParaRPr lang="es-ES"/>
        </a:p>
      </dgm:t>
    </dgm:pt>
    <dgm:pt modelId="{F9D3D4DA-EE6F-5347-9820-BC1CEE14AB04}" type="sibTrans" cxnId="{1CF6EB51-C8A2-FD45-BEAA-1320DE82D612}">
      <dgm:prSet/>
      <dgm:spPr/>
      <dgm:t>
        <a:bodyPr/>
        <a:lstStyle/>
        <a:p>
          <a:endParaRPr lang="es-ES"/>
        </a:p>
      </dgm:t>
    </dgm:pt>
    <dgm:pt modelId="{46C3D945-C078-7D48-873A-D8F686943428}">
      <dgm:prSet phldrT="[Texto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s-ES" dirty="0"/>
        </a:p>
      </dgm:t>
    </dgm:pt>
    <dgm:pt modelId="{7C8B8068-A2A1-D44A-A811-2213AD3C11D2}" type="parTrans" cxnId="{ADD2B7D8-667D-A744-BFBD-B173443430ED}">
      <dgm:prSet/>
      <dgm:spPr/>
      <dgm:t>
        <a:bodyPr/>
        <a:lstStyle/>
        <a:p>
          <a:endParaRPr lang="es-ES"/>
        </a:p>
      </dgm:t>
    </dgm:pt>
    <dgm:pt modelId="{23BE4E50-9E8B-4049-9187-6B5357D7D6D9}" type="sibTrans" cxnId="{ADD2B7D8-667D-A744-BFBD-B173443430ED}">
      <dgm:prSet/>
      <dgm:spPr/>
      <dgm:t>
        <a:bodyPr/>
        <a:lstStyle/>
        <a:p>
          <a:endParaRPr lang="es-ES"/>
        </a:p>
      </dgm:t>
    </dgm:pt>
    <dgm:pt modelId="{7B411B07-7EB9-7449-BC8D-BCE22BC28761}">
      <dgm:prSet phldrT="[Texto]" phldr="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s-ES" dirty="0"/>
        </a:p>
      </dgm:t>
    </dgm:pt>
    <dgm:pt modelId="{60C42932-C9B0-014E-A84D-10D6C604454B}" type="parTrans" cxnId="{001609B1-9C93-3C4B-BFB2-96A69B9EEB63}">
      <dgm:prSet/>
      <dgm:spPr/>
      <dgm:t>
        <a:bodyPr/>
        <a:lstStyle/>
        <a:p>
          <a:endParaRPr lang="es-ES"/>
        </a:p>
      </dgm:t>
    </dgm:pt>
    <dgm:pt modelId="{483402F7-99A8-164E-8E7B-D1C1ECA3A962}" type="sibTrans" cxnId="{001609B1-9C93-3C4B-BFB2-96A69B9EEB63}">
      <dgm:prSet/>
      <dgm:spPr/>
      <dgm:t>
        <a:bodyPr/>
        <a:lstStyle/>
        <a:p>
          <a:endParaRPr lang="es-ES"/>
        </a:p>
      </dgm:t>
    </dgm:pt>
    <dgm:pt modelId="{FA900A29-4147-F848-8BD2-64CAFBFFC6B1}" type="pres">
      <dgm:prSet presAssocID="{8B97A292-0A57-7B43-B2E3-B160896CC7E6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5D2AE2E7-5ACB-7545-96BE-4099C4F6959F}" type="pres">
      <dgm:prSet presAssocID="{5411609D-189B-B74A-A7E4-EA34B5CE69A4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034DB77-2FB0-794E-83DB-CF2C1E07DDE2}" type="pres">
      <dgm:prSet presAssocID="{5411609D-189B-B74A-A7E4-EA34B5CE69A4}" presName="gear1srcNode" presStyleLbl="node1" presStyleIdx="0" presStyleCnt="3"/>
      <dgm:spPr/>
      <dgm:t>
        <a:bodyPr/>
        <a:lstStyle/>
        <a:p>
          <a:endParaRPr lang="es-ES"/>
        </a:p>
      </dgm:t>
    </dgm:pt>
    <dgm:pt modelId="{E3A04FCC-8FE3-0842-A3F9-21D8B8B5A42B}" type="pres">
      <dgm:prSet presAssocID="{5411609D-189B-B74A-A7E4-EA34B5CE69A4}" presName="gear1dstNode" presStyleLbl="node1" presStyleIdx="0" presStyleCnt="3"/>
      <dgm:spPr/>
      <dgm:t>
        <a:bodyPr/>
        <a:lstStyle/>
        <a:p>
          <a:endParaRPr lang="es-ES"/>
        </a:p>
      </dgm:t>
    </dgm:pt>
    <dgm:pt modelId="{D44E19A3-17E5-4448-9A85-C354122D2A4E}" type="pres">
      <dgm:prSet presAssocID="{46C3D945-C078-7D48-873A-D8F686943428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0DA36E4-E86E-BA4D-8814-F83F70C1BF34}" type="pres">
      <dgm:prSet presAssocID="{46C3D945-C078-7D48-873A-D8F686943428}" presName="gear2srcNode" presStyleLbl="node1" presStyleIdx="1" presStyleCnt="3"/>
      <dgm:spPr/>
      <dgm:t>
        <a:bodyPr/>
        <a:lstStyle/>
        <a:p>
          <a:endParaRPr lang="es-ES"/>
        </a:p>
      </dgm:t>
    </dgm:pt>
    <dgm:pt modelId="{FC0798A4-2528-8548-BFFA-97255825BF56}" type="pres">
      <dgm:prSet presAssocID="{46C3D945-C078-7D48-873A-D8F686943428}" presName="gear2dstNode" presStyleLbl="node1" presStyleIdx="1" presStyleCnt="3"/>
      <dgm:spPr/>
      <dgm:t>
        <a:bodyPr/>
        <a:lstStyle/>
        <a:p>
          <a:endParaRPr lang="es-ES"/>
        </a:p>
      </dgm:t>
    </dgm:pt>
    <dgm:pt modelId="{BB6914C9-1A2F-3D4D-B2C8-0D6ACE4C6A13}" type="pres">
      <dgm:prSet presAssocID="{7B411B07-7EB9-7449-BC8D-BCE22BC28761}" presName="gear3" presStyleLbl="node1" presStyleIdx="2" presStyleCnt="3"/>
      <dgm:spPr/>
      <dgm:t>
        <a:bodyPr/>
        <a:lstStyle/>
        <a:p>
          <a:endParaRPr lang="es-ES"/>
        </a:p>
      </dgm:t>
    </dgm:pt>
    <dgm:pt modelId="{025EF0A5-2E7E-6043-AC10-039DA4D81FB7}" type="pres">
      <dgm:prSet presAssocID="{7B411B07-7EB9-7449-BC8D-BCE22BC28761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C6A1DA7-3DF3-1848-9A80-B584BE2B3CF8}" type="pres">
      <dgm:prSet presAssocID="{7B411B07-7EB9-7449-BC8D-BCE22BC28761}" presName="gear3srcNode" presStyleLbl="node1" presStyleIdx="2" presStyleCnt="3"/>
      <dgm:spPr/>
      <dgm:t>
        <a:bodyPr/>
        <a:lstStyle/>
        <a:p>
          <a:endParaRPr lang="es-ES"/>
        </a:p>
      </dgm:t>
    </dgm:pt>
    <dgm:pt modelId="{A2722AEF-44D8-BB4A-BC35-F7681F5053DD}" type="pres">
      <dgm:prSet presAssocID="{7B411B07-7EB9-7449-BC8D-BCE22BC28761}" presName="gear3dstNode" presStyleLbl="node1" presStyleIdx="2" presStyleCnt="3"/>
      <dgm:spPr/>
      <dgm:t>
        <a:bodyPr/>
        <a:lstStyle/>
        <a:p>
          <a:endParaRPr lang="es-ES"/>
        </a:p>
      </dgm:t>
    </dgm:pt>
    <dgm:pt modelId="{93A95F48-6E84-7E41-B98F-1DA437D411CE}" type="pres">
      <dgm:prSet presAssocID="{F9D3D4DA-EE6F-5347-9820-BC1CEE14AB04}" presName="connector1" presStyleLbl="sibTrans2D1" presStyleIdx="0" presStyleCnt="3"/>
      <dgm:spPr/>
      <dgm:t>
        <a:bodyPr/>
        <a:lstStyle/>
        <a:p>
          <a:endParaRPr lang="es-ES"/>
        </a:p>
      </dgm:t>
    </dgm:pt>
    <dgm:pt modelId="{5A7E2324-7958-204B-AC27-1C91AFC9296A}" type="pres">
      <dgm:prSet presAssocID="{23BE4E50-9E8B-4049-9187-6B5357D7D6D9}" presName="connector2" presStyleLbl="sibTrans2D1" presStyleIdx="1" presStyleCnt="3"/>
      <dgm:spPr/>
      <dgm:t>
        <a:bodyPr/>
        <a:lstStyle/>
        <a:p>
          <a:endParaRPr lang="es-ES"/>
        </a:p>
      </dgm:t>
    </dgm:pt>
    <dgm:pt modelId="{CB916B73-758C-F84D-B913-B5FCCE7B7FF7}" type="pres">
      <dgm:prSet presAssocID="{483402F7-99A8-164E-8E7B-D1C1ECA3A962}" presName="connector3" presStyleLbl="sibTrans2D1" presStyleIdx="2" presStyleCnt="3"/>
      <dgm:spPr/>
      <dgm:t>
        <a:bodyPr/>
        <a:lstStyle/>
        <a:p>
          <a:endParaRPr lang="es-ES"/>
        </a:p>
      </dgm:t>
    </dgm:pt>
  </dgm:ptLst>
  <dgm:cxnLst>
    <dgm:cxn modelId="{6BDB140C-8367-1D4E-A1CF-74B18C5C289D}" type="presOf" srcId="{5411609D-189B-B74A-A7E4-EA34B5CE69A4}" destId="{5D2AE2E7-5ACB-7545-96BE-4099C4F6959F}" srcOrd="0" destOrd="0" presId="urn:microsoft.com/office/officeart/2005/8/layout/gear1"/>
    <dgm:cxn modelId="{48D57D53-EE3C-0543-85AA-7A16C42F88DD}" type="presOf" srcId="{5411609D-189B-B74A-A7E4-EA34B5CE69A4}" destId="{2034DB77-2FB0-794E-83DB-CF2C1E07DDE2}" srcOrd="1" destOrd="0" presId="urn:microsoft.com/office/officeart/2005/8/layout/gear1"/>
    <dgm:cxn modelId="{3F08BCAD-4B55-9349-8253-BD631C66A389}" type="presOf" srcId="{23BE4E50-9E8B-4049-9187-6B5357D7D6D9}" destId="{5A7E2324-7958-204B-AC27-1C91AFC9296A}" srcOrd="0" destOrd="0" presId="urn:microsoft.com/office/officeart/2005/8/layout/gear1"/>
    <dgm:cxn modelId="{75EC31CB-07D7-9D46-8ED7-4FFCCDFD5096}" type="presOf" srcId="{7B411B07-7EB9-7449-BC8D-BCE22BC28761}" destId="{A2722AEF-44D8-BB4A-BC35-F7681F5053DD}" srcOrd="3" destOrd="0" presId="urn:microsoft.com/office/officeart/2005/8/layout/gear1"/>
    <dgm:cxn modelId="{001609B1-9C93-3C4B-BFB2-96A69B9EEB63}" srcId="{8B97A292-0A57-7B43-B2E3-B160896CC7E6}" destId="{7B411B07-7EB9-7449-BC8D-BCE22BC28761}" srcOrd="2" destOrd="0" parTransId="{60C42932-C9B0-014E-A84D-10D6C604454B}" sibTransId="{483402F7-99A8-164E-8E7B-D1C1ECA3A962}"/>
    <dgm:cxn modelId="{1CF6EB51-C8A2-FD45-BEAA-1320DE82D612}" srcId="{8B97A292-0A57-7B43-B2E3-B160896CC7E6}" destId="{5411609D-189B-B74A-A7E4-EA34B5CE69A4}" srcOrd="0" destOrd="0" parTransId="{4E5297D5-4715-4749-B830-E9970A07D16F}" sibTransId="{F9D3D4DA-EE6F-5347-9820-BC1CEE14AB04}"/>
    <dgm:cxn modelId="{42E10686-2CDF-0840-A974-1EB7112A0122}" type="presOf" srcId="{8B97A292-0A57-7B43-B2E3-B160896CC7E6}" destId="{FA900A29-4147-F848-8BD2-64CAFBFFC6B1}" srcOrd="0" destOrd="0" presId="urn:microsoft.com/office/officeart/2005/8/layout/gear1"/>
    <dgm:cxn modelId="{41623953-0A21-CC47-AC8B-A7C10BEA0020}" type="presOf" srcId="{5411609D-189B-B74A-A7E4-EA34B5CE69A4}" destId="{E3A04FCC-8FE3-0842-A3F9-21D8B8B5A42B}" srcOrd="2" destOrd="0" presId="urn:microsoft.com/office/officeart/2005/8/layout/gear1"/>
    <dgm:cxn modelId="{B6F39E2D-552E-2542-B34B-495DF4E0E362}" type="presOf" srcId="{7B411B07-7EB9-7449-BC8D-BCE22BC28761}" destId="{BB6914C9-1A2F-3D4D-B2C8-0D6ACE4C6A13}" srcOrd="0" destOrd="0" presId="urn:microsoft.com/office/officeart/2005/8/layout/gear1"/>
    <dgm:cxn modelId="{493042EF-6EB4-D542-B46C-770DB978FF09}" type="presOf" srcId="{46C3D945-C078-7D48-873A-D8F686943428}" destId="{D44E19A3-17E5-4448-9A85-C354122D2A4E}" srcOrd="0" destOrd="0" presId="urn:microsoft.com/office/officeart/2005/8/layout/gear1"/>
    <dgm:cxn modelId="{EE8368C2-BB54-4F48-9233-E2DE7874FBDC}" type="presOf" srcId="{46C3D945-C078-7D48-873A-D8F686943428}" destId="{FC0798A4-2528-8548-BFFA-97255825BF56}" srcOrd="2" destOrd="0" presId="urn:microsoft.com/office/officeart/2005/8/layout/gear1"/>
    <dgm:cxn modelId="{ADD2B7D8-667D-A744-BFBD-B173443430ED}" srcId="{8B97A292-0A57-7B43-B2E3-B160896CC7E6}" destId="{46C3D945-C078-7D48-873A-D8F686943428}" srcOrd="1" destOrd="0" parTransId="{7C8B8068-A2A1-D44A-A811-2213AD3C11D2}" sibTransId="{23BE4E50-9E8B-4049-9187-6B5357D7D6D9}"/>
    <dgm:cxn modelId="{BAD61367-BEEC-3349-B316-179CB80BA4EE}" type="presOf" srcId="{7B411B07-7EB9-7449-BC8D-BCE22BC28761}" destId="{025EF0A5-2E7E-6043-AC10-039DA4D81FB7}" srcOrd="1" destOrd="0" presId="urn:microsoft.com/office/officeart/2005/8/layout/gear1"/>
    <dgm:cxn modelId="{C511A814-2C8C-D642-A6EE-C141CC94E383}" type="presOf" srcId="{7B411B07-7EB9-7449-BC8D-BCE22BC28761}" destId="{DC6A1DA7-3DF3-1848-9A80-B584BE2B3CF8}" srcOrd="2" destOrd="0" presId="urn:microsoft.com/office/officeart/2005/8/layout/gear1"/>
    <dgm:cxn modelId="{B236D2E0-361B-914A-801E-D86FAAC3079B}" type="presOf" srcId="{483402F7-99A8-164E-8E7B-D1C1ECA3A962}" destId="{CB916B73-758C-F84D-B913-B5FCCE7B7FF7}" srcOrd="0" destOrd="0" presId="urn:microsoft.com/office/officeart/2005/8/layout/gear1"/>
    <dgm:cxn modelId="{6E372CD3-AC10-C247-A320-645AF1005A74}" type="presOf" srcId="{46C3D945-C078-7D48-873A-D8F686943428}" destId="{F0DA36E4-E86E-BA4D-8814-F83F70C1BF34}" srcOrd="1" destOrd="0" presId="urn:microsoft.com/office/officeart/2005/8/layout/gear1"/>
    <dgm:cxn modelId="{5AB95DCA-8C44-174B-9DBB-6652A2710AAB}" type="presOf" srcId="{F9D3D4DA-EE6F-5347-9820-BC1CEE14AB04}" destId="{93A95F48-6E84-7E41-B98F-1DA437D411CE}" srcOrd="0" destOrd="0" presId="urn:microsoft.com/office/officeart/2005/8/layout/gear1"/>
    <dgm:cxn modelId="{9121FC1B-D7DB-F948-9CBA-8136BFCD5BAE}" type="presParOf" srcId="{FA900A29-4147-F848-8BD2-64CAFBFFC6B1}" destId="{5D2AE2E7-5ACB-7545-96BE-4099C4F6959F}" srcOrd="0" destOrd="0" presId="urn:microsoft.com/office/officeart/2005/8/layout/gear1"/>
    <dgm:cxn modelId="{A067761C-CB91-264D-B6E5-99F709970869}" type="presParOf" srcId="{FA900A29-4147-F848-8BD2-64CAFBFFC6B1}" destId="{2034DB77-2FB0-794E-83DB-CF2C1E07DDE2}" srcOrd="1" destOrd="0" presId="urn:microsoft.com/office/officeart/2005/8/layout/gear1"/>
    <dgm:cxn modelId="{AA0D9A96-076E-BD4A-A285-F7A43F6F5D8C}" type="presParOf" srcId="{FA900A29-4147-F848-8BD2-64CAFBFFC6B1}" destId="{E3A04FCC-8FE3-0842-A3F9-21D8B8B5A42B}" srcOrd="2" destOrd="0" presId="urn:microsoft.com/office/officeart/2005/8/layout/gear1"/>
    <dgm:cxn modelId="{1CF85203-0940-C349-94C8-F2BEA18B06DC}" type="presParOf" srcId="{FA900A29-4147-F848-8BD2-64CAFBFFC6B1}" destId="{D44E19A3-17E5-4448-9A85-C354122D2A4E}" srcOrd="3" destOrd="0" presId="urn:microsoft.com/office/officeart/2005/8/layout/gear1"/>
    <dgm:cxn modelId="{1E7D5C2A-BA85-324E-A35C-B6F2A2C3214C}" type="presParOf" srcId="{FA900A29-4147-F848-8BD2-64CAFBFFC6B1}" destId="{F0DA36E4-E86E-BA4D-8814-F83F70C1BF34}" srcOrd="4" destOrd="0" presId="urn:microsoft.com/office/officeart/2005/8/layout/gear1"/>
    <dgm:cxn modelId="{25FE437B-4A09-A34C-956D-60081934AE97}" type="presParOf" srcId="{FA900A29-4147-F848-8BD2-64CAFBFFC6B1}" destId="{FC0798A4-2528-8548-BFFA-97255825BF56}" srcOrd="5" destOrd="0" presId="urn:microsoft.com/office/officeart/2005/8/layout/gear1"/>
    <dgm:cxn modelId="{CF8C1E05-5E7F-8145-946C-6AD1024A4B2A}" type="presParOf" srcId="{FA900A29-4147-F848-8BD2-64CAFBFFC6B1}" destId="{BB6914C9-1A2F-3D4D-B2C8-0D6ACE4C6A13}" srcOrd="6" destOrd="0" presId="urn:microsoft.com/office/officeart/2005/8/layout/gear1"/>
    <dgm:cxn modelId="{C464E5EE-CB03-544D-8EC5-91134B708288}" type="presParOf" srcId="{FA900A29-4147-F848-8BD2-64CAFBFFC6B1}" destId="{025EF0A5-2E7E-6043-AC10-039DA4D81FB7}" srcOrd="7" destOrd="0" presId="urn:microsoft.com/office/officeart/2005/8/layout/gear1"/>
    <dgm:cxn modelId="{1A9F4F40-DCE7-2148-A599-68EE0B191221}" type="presParOf" srcId="{FA900A29-4147-F848-8BD2-64CAFBFFC6B1}" destId="{DC6A1DA7-3DF3-1848-9A80-B584BE2B3CF8}" srcOrd="8" destOrd="0" presId="urn:microsoft.com/office/officeart/2005/8/layout/gear1"/>
    <dgm:cxn modelId="{FD3653FD-A748-2E4B-B6DF-AFFA1A1520F0}" type="presParOf" srcId="{FA900A29-4147-F848-8BD2-64CAFBFFC6B1}" destId="{A2722AEF-44D8-BB4A-BC35-F7681F5053DD}" srcOrd="9" destOrd="0" presId="urn:microsoft.com/office/officeart/2005/8/layout/gear1"/>
    <dgm:cxn modelId="{6FE93405-F2A7-5E44-837C-8AF054EC94FE}" type="presParOf" srcId="{FA900A29-4147-F848-8BD2-64CAFBFFC6B1}" destId="{93A95F48-6E84-7E41-B98F-1DA437D411CE}" srcOrd="10" destOrd="0" presId="urn:microsoft.com/office/officeart/2005/8/layout/gear1"/>
    <dgm:cxn modelId="{B84476BC-0F03-6942-A0CD-6A970962C4E3}" type="presParOf" srcId="{FA900A29-4147-F848-8BD2-64CAFBFFC6B1}" destId="{5A7E2324-7958-204B-AC27-1C91AFC9296A}" srcOrd="11" destOrd="0" presId="urn:microsoft.com/office/officeart/2005/8/layout/gear1"/>
    <dgm:cxn modelId="{BFEF4D9C-22F0-B142-AD97-0F7DF6E0512D}" type="presParOf" srcId="{FA900A29-4147-F848-8BD2-64CAFBFFC6B1}" destId="{CB916B73-758C-F84D-B913-B5FCCE7B7FF7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F0E46D26-B671-4408-BDF3-7DE98C626DE4}" type="doc">
      <dgm:prSet loTypeId="urn:microsoft.com/office/officeart/2005/8/layout/bProcess3" loCatId="process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es-EC"/>
        </a:p>
      </dgm:t>
    </dgm:pt>
    <dgm:pt modelId="{4AE969FB-2393-4BB5-A03D-D6682A460C1D}">
      <dgm:prSet custT="1"/>
      <dgm:spPr/>
      <dgm:t>
        <a:bodyPr/>
        <a:lstStyle/>
        <a:p>
          <a:pPr rtl="0"/>
          <a:r>
            <a:rPr lang="es-EC" sz="2400" dirty="0" smtClean="0"/>
            <a:t>PRIMERO: la aldosterona difunde al interior de las células epiteliales de los túbulos</a:t>
          </a:r>
          <a:endParaRPr lang="es-EC" sz="2400" dirty="0"/>
        </a:p>
      </dgm:t>
    </dgm:pt>
    <dgm:pt modelId="{CB9C6F41-0E3D-4A12-8A11-C76EC7650D50}" type="parTrans" cxnId="{C1EA5556-7724-443D-893C-2D885E534678}">
      <dgm:prSet/>
      <dgm:spPr/>
      <dgm:t>
        <a:bodyPr/>
        <a:lstStyle/>
        <a:p>
          <a:endParaRPr lang="es-EC"/>
        </a:p>
      </dgm:t>
    </dgm:pt>
    <dgm:pt modelId="{55B3306D-E295-4E30-A796-504459D2CF87}" type="sibTrans" cxnId="{C1EA5556-7724-443D-893C-2D885E534678}">
      <dgm:prSet/>
      <dgm:spPr/>
      <dgm:t>
        <a:bodyPr/>
        <a:lstStyle/>
        <a:p>
          <a:endParaRPr lang="es-EC"/>
        </a:p>
      </dgm:t>
    </dgm:pt>
    <dgm:pt modelId="{96DDECAA-E26B-40D3-9F4D-604D9DBAAD4D}">
      <dgm:prSet custT="1"/>
      <dgm:spPr/>
      <dgm:t>
        <a:bodyPr/>
        <a:lstStyle/>
        <a:p>
          <a:pPr rtl="0"/>
          <a:r>
            <a:rPr lang="es-EC" sz="2400" dirty="0" smtClean="0"/>
            <a:t>SEGUNDO: la aldosterona se une a un receptor </a:t>
          </a:r>
          <a:r>
            <a:rPr lang="es-EC" sz="2400" dirty="0" err="1" smtClean="0"/>
            <a:t>mineralocorticoide</a:t>
          </a:r>
          <a:r>
            <a:rPr lang="es-EC" sz="2400" dirty="0" smtClean="0"/>
            <a:t> (MR)</a:t>
          </a:r>
          <a:endParaRPr lang="es-EC" sz="2400" dirty="0"/>
        </a:p>
      </dgm:t>
    </dgm:pt>
    <dgm:pt modelId="{E3D138FE-6659-4483-911C-EB6735470299}" type="parTrans" cxnId="{04097CBF-8ACD-45A0-BEDD-05A54B1A1E4A}">
      <dgm:prSet/>
      <dgm:spPr/>
      <dgm:t>
        <a:bodyPr/>
        <a:lstStyle/>
        <a:p>
          <a:endParaRPr lang="es-EC"/>
        </a:p>
      </dgm:t>
    </dgm:pt>
    <dgm:pt modelId="{81DCE10B-775F-4478-9574-E51EEF669091}" type="sibTrans" cxnId="{04097CBF-8ACD-45A0-BEDD-05A54B1A1E4A}">
      <dgm:prSet/>
      <dgm:spPr/>
      <dgm:t>
        <a:bodyPr/>
        <a:lstStyle/>
        <a:p>
          <a:endParaRPr lang="es-EC"/>
        </a:p>
      </dgm:t>
    </dgm:pt>
    <dgm:pt modelId="{6429AF23-9389-4417-8A32-C09AAF0B15CD}">
      <dgm:prSet/>
      <dgm:spPr/>
      <dgm:t>
        <a:bodyPr/>
        <a:lstStyle/>
        <a:p>
          <a:pPr rtl="0"/>
          <a:r>
            <a:rPr lang="es-EC" dirty="0" smtClean="0"/>
            <a:t>TERCERO: el complejo aldosterona-receptor difunde al interior del núcleo para inducir la síntesis de ARNm formación de proteínas relacionadas con el transporte de sodio y potasio</a:t>
          </a:r>
          <a:endParaRPr lang="es-EC" dirty="0"/>
        </a:p>
      </dgm:t>
    </dgm:pt>
    <dgm:pt modelId="{DB604F7D-7200-461E-9DA8-7DF97CF890E9}" type="parTrans" cxnId="{6145DF1E-B5B0-41DC-AC58-C51548F7BF73}">
      <dgm:prSet/>
      <dgm:spPr/>
      <dgm:t>
        <a:bodyPr/>
        <a:lstStyle/>
        <a:p>
          <a:endParaRPr lang="es-EC"/>
        </a:p>
      </dgm:t>
    </dgm:pt>
    <dgm:pt modelId="{E2E21B10-60EB-4C73-8DC0-A42E9299B720}" type="sibTrans" cxnId="{6145DF1E-B5B0-41DC-AC58-C51548F7BF73}">
      <dgm:prSet/>
      <dgm:spPr/>
      <dgm:t>
        <a:bodyPr/>
        <a:lstStyle/>
        <a:p>
          <a:endParaRPr lang="es-EC"/>
        </a:p>
      </dgm:t>
    </dgm:pt>
    <dgm:pt modelId="{02AEC9C8-1DAD-4915-82C0-A3CC7BB52AC8}">
      <dgm:prSet custT="1"/>
      <dgm:spPr/>
      <dgm:t>
        <a:bodyPr/>
        <a:lstStyle/>
        <a:p>
          <a:pPr rtl="0"/>
          <a:r>
            <a:rPr lang="es-EC" sz="2400" dirty="0" smtClean="0"/>
            <a:t>CUARTO: el </a:t>
          </a:r>
          <a:r>
            <a:rPr lang="es-EC" sz="2400" dirty="0" err="1" smtClean="0"/>
            <a:t>ARNm</a:t>
          </a:r>
          <a:r>
            <a:rPr lang="es-EC" sz="2400" dirty="0" smtClean="0"/>
            <a:t> pasa al citoplasma, se une al ribosoma y causa  la formación de dichas proteínas</a:t>
          </a:r>
          <a:endParaRPr lang="es-EC" sz="2400" dirty="0"/>
        </a:p>
      </dgm:t>
    </dgm:pt>
    <dgm:pt modelId="{D45F5863-CA9A-4B5E-91F6-FC029364D7CD}" type="parTrans" cxnId="{3F5FD49C-AFB4-4C0C-B12A-F3097420E5C3}">
      <dgm:prSet/>
      <dgm:spPr/>
      <dgm:t>
        <a:bodyPr/>
        <a:lstStyle/>
        <a:p>
          <a:endParaRPr lang="es-EC"/>
        </a:p>
      </dgm:t>
    </dgm:pt>
    <dgm:pt modelId="{BBEB0892-103C-4923-9C0D-AC862BD0DF8A}" type="sibTrans" cxnId="{3F5FD49C-AFB4-4C0C-B12A-F3097420E5C3}">
      <dgm:prSet/>
      <dgm:spPr/>
      <dgm:t>
        <a:bodyPr/>
        <a:lstStyle/>
        <a:p>
          <a:endParaRPr lang="es-EC"/>
        </a:p>
      </dgm:t>
    </dgm:pt>
    <dgm:pt modelId="{DC0D3AE4-1FEA-4192-8FB0-9078B196FCD3}" type="pres">
      <dgm:prSet presAssocID="{F0E46D26-B671-4408-BDF3-7DE98C626DE4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C"/>
        </a:p>
      </dgm:t>
    </dgm:pt>
    <dgm:pt modelId="{F05D550B-8750-4214-A737-0E0E89658C73}" type="pres">
      <dgm:prSet presAssocID="{4AE969FB-2393-4BB5-A03D-D6682A460C1D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1500DC55-81CD-4B66-9A6B-E11B8C0F3068}" type="pres">
      <dgm:prSet presAssocID="{55B3306D-E295-4E30-A796-504459D2CF87}" presName="sibTrans" presStyleLbl="sibTrans1D1" presStyleIdx="0" presStyleCnt="3"/>
      <dgm:spPr/>
      <dgm:t>
        <a:bodyPr/>
        <a:lstStyle/>
        <a:p>
          <a:endParaRPr lang="es-EC"/>
        </a:p>
      </dgm:t>
    </dgm:pt>
    <dgm:pt modelId="{B77A9B1B-AAB0-4D92-B2F6-3FD0D0BB79CE}" type="pres">
      <dgm:prSet presAssocID="{55B3306D-E295-4E30-A796-504459D2CF87}" presName="connectorText" presStyleLbl="sibTrans1D1" presStyleIdx="0" presStyleCnt="3"/>
      <dgm:spPr/>
      <dgm:t>
        <a:bodyPr/>
        <a:lstStyle/>
        <a:p>
          <a:endParaRPr lang="es-EC"/>
        </a:p>
      </dgm:t>
    </dgm:pt>
    <dgm:pt modelId="{B0D09411-1776-4C79-B996-F0D8204D22F7}" type="pres">
      <dgm:prSet presAssocID="{96DDECAA-E26B-40D3-9F4D-604D9DBAAD4D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28B70B8A-C5B9-4450-BF64-39AAE54D9C33}" type="pres">
      <dgm:prSet presAssocID="{81DCE10B-775F-4478-9574-E51EEF669091}" presName="sibTrans" presStyleLbl="sibTrans1D1" presStyleIdx="1" presStyleCnt="3"/>
      <dgm:spPr/>
      <dgm:t>
        <a:bodyPr/>
        <a:lstStyle/>
        <a:p>
          <a:endParaRPr lang="es-EC"/>
        </a:p>
      </dgm:t>
    </dgm:pt>
    <dgm:pt modelId="{AD0698F1-D5C5-434A-A05E-E722E63F1F5F}" type="pres">
      <dgm:prSet presAssocID="{81DCE10B-775F-4478-9574-E51EEF669091}" presName="connectorText" presStyleLbl="sibTrans1D1" presStyleIdx="1" presStyleCnt="3"/>
      <dgm:spPr/>
      <dgm:t>
        <a:bodyPr/>
        <a:lstStyle/>
        <a:p>
          <a:endParaRPr lang="es-EC"/>
        </a:p>
      </dgm:t>
    </dgm:pt>
    <dgm:pt modelId="{D46B0D40-7F46-4D6A-9BA8-68D093C95BE9}" type="pres">
      <dgm:prSet presAssocID="{6429AF23-9389-4417-8A32-C09AAF0B15C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6D1CB5CA-42C5-4E91-B2FF-B71119369755}" type="pres">
      <dgm:prSet presAssocID="{E2E21B10-60EB-4C73-8DC0-A42E9299B720}" presName="sibTrans" presStyleLbl="sibTrans1D1" presStyleIdx="2" presStyleCnt="3"/>
      <dgm:spPr/>
      <dgm:t>
        <a:bodyPr/>
        <a:lstStyle/>
        <a:p>
          <a:endParaRPr lang="es-EC"/>
        </a:p>
      </dgm:t>
    </dgm:pt>
    <dgm:pt modelId="{737BDA86-79EA-4DD8-9335-97116233C844}" type="pres">
      <dgm:prSet presAssocID="{E2E21B10-60EB-4C73-8DC0-A42E9299B720}" presName="connectorText" presStyleLbl="sibTrans1D1" presStyleIdx="2" presStyleCnt="3"/>
      <dgm:spPr/>
      <dgm:t>
        <a:bodyPr/>
        <a:lstStyle/>
        <a:p>
          <a:endParaRPr lang="es-EC"/>
        </a:p>
      </dgm:t>
    </dgm:pt>
    <dgm:pt modelId="{C57E406C-959A-4F96-AF36-F922B4DF900E}" type="pres">
      <dgm:prSet presAssocID="{02AEC9C8-1DAD-4915-82C0-A3CC7BB52AC8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</dgm:ptLst>
  <dgm:cxnLst>
    <dgm:cxn modelId="{28B407C8-4BE4-A649-B298-F2D82A5312DE}" type="presOf" srcId="{E2E21B10-60EB-4C73-8DC0-A42E9299B720}" destId="{6D1CB5CA-42C5-4E91-B2FF-B71119369755}" srcOrd="0" destOrd="0" presId="urn:microsoft.com/office/officeart/2005/8/layout/bProcess3"/>
    <dgm:cxn modelId="{2342C988-6F8E-5048-AE6A-6DA28C33E8AA}" type="presOf" srcId="{55B3306D-E295-4E30-A796-504459D2CF87}" destId="{B77A9B1B-AAB0-4D92-B2F6-3FD0D0BB79CE}" srcOrd="1" destOrd="0" presId="urn:microsoft.com/office/officeart/2005/8/layout/bProcess3"/>
    <dgm:cxn modelId="{6145DF1E-B5B0-41DC-AC58-C51548F7BF73}" srcId="{F0E46D26-B671-4408-BDF3-7DE98C626DE4}" destId="{6429AF23-9389-4417-8A32-C09AAF0B15CD}" srcOrd="2" destOrd="0" parTransId="{DB604F7D-7200-461E-9DA8-7DF97CF890E9}" sibTransId="{E2E21B10-60EB-4C73-8DC0-A42E9299B720}"/>
    <dgm:cxn modelId="{1E6DFE1D-542A-0746-99AD-BC16D3FB1419}" type="presOf" srcId="{4AE969FB-2393-4BB5-A03D-D6682A460C1D}" destId="{F05D550B-8750-4214-A737-0E0E89658C73}" srcOrd="0" destOrd="0" presId="urn:microsoft.com/office/officeart/2005/8/layout/bProcess3"/>
    <dgm:cxn modelId="{41E8FC4C-AE3B-204E-8E65-BE678209B41F}" type="presOf" srcId="{81DCE10B-775F-4478-9574-E51EEF669091}" destId="{AD0698F1-D5C5-434A-A05E-E722E63F1F5F}" srcOrd="1" destOrd="0" presId="urn:microsoft.com/office/officeart/2005/8/layout/bProcess3"/>
    <dgm:cxn modelId="{839AB42C-F8D0-5240-AFA4-CEFB5EB7F05F}" type="presOf" srcId="{02AEC9C8-1DAD-4915-82C0-A3CC7BB52AC8}" destId="{C57E406C-959A-4F96-AF36-F922B4DF900E}" srcOrd="0" destOrd="0" presId="urn:microsoft.com/office/officeart/2005/8/layout/bProcess3"/>
    <dgm:cxn modelId="{41E48861-34D6-4349-B20B-D203F79DF297}" type="presOf" srcId="{F0E46D26-B671-4408-BDF3-7DE98C626DE4}" destId="{DC0D3AE4-1FEA-4192-8FB0-9078B196FCD3}" srcOrd="0" destOrd="0" presId="urn:microsoft.com/office/officeart/2005/8/layout/bProcess3"/>
    <dgm:cxn modelId="{93809634-AC1A-AD47-9D1A-CDC60D69B268}" type="presOf" srcId="{6429AF23-9389-4417-8A32-C09AAF0B15CD}" destId="{D46B0D40-7F46-4D6A-9BA8-68D093C95BE9}" srcOrd="0" destOrd="0" presId="urn:microsoft.com/office/officeart/2005/8/layout/bProcess3"/>
    <dgm:cxn modelId="{FE301067-72F2-D648-8C82-E0AB1B9FBEDE}" type="presOf" srcId="{55B3306D-E295-4E30-A796-504459D2CF87}" destId="{1500DC55-81CD-4B66-9A6B-E11B8C0F3068}" srcOrd="0" destOrd="0" presId="urn:microsoft.com/office/officeart/2005/8/layout/bProcess3"/>
    <dgm:cxn modelId="{008F98F8-CE33-4A4D-A0B4-10BD81D2A5CC}" type="presOf" srcId="{96DDECAA-E26B-40D3-9F4D-604D9DBAAD4D}" destId="{B0D09411-1776-4C79-B996-F0D8204D22F7}" srcOrd="0" destOrd="0" presId="urn:microsoft.com/office/officeart/2005/8/layout/bProcess3"/>
    <dgm:cxn modelId="{3F5FD49C-AFB4-4C0C-B12A-F3097420E5C3}" srcId="{F0E46D26-B671-4408-BDF3-7DE98C626DE4}" destId="{02AEC9C8-1DAD-4915-82C0-A3CC7BB52AC8}" srcOrd="3" destOrd="0" parTransId="{D45F5863-CA9A-4B5E-91F6-FC029364D7CD}" sibTransId="{BBEB0892-103C-4923-9C0D-AC862BD0DF8A}"/>
    <dgm:cxn modelId="{3ADEFDB0-A168-764A-AB15-7E2246CCE7A0}" type="presOf" srcId="{E2E21B10-60EB-4C73-8DC0-A42E9299B720}" destId="{737BDA86-79EA-4DD8-9335-97116233C844}" srcOrd="1" destOrd="0" presId="urn:microsoft.com/office/officeart/2005/8/layout/bProcess3"/>
    <dgm:cxn modelId="{04097CBF-8ACD-45A0-BEDD-05A54B1A1E4A}" srcId="{F0E46D26-B671-4408-BDF3-7DE98C626DE4}" destId="{96DDECAA-E26B-40D3-9F4D-604D9DBAAD4D}" srcOrd="1" destOrd="0" parTransId="{E3D138FE-6659-4483-911C-EB6735470299}" sibTransId="{81DCE10B-775F-4478-9574-E51EEF669091}"/>
    <dgm:cxn modelId="{3E910EC2-CDE6-6843-BE06-DF8843C33C86}" type="presOf" srcId="{81DCE10B-775F-4478-9574-E51EEF669091}" destId="{28B70B8A-C5B9-4450-BF64-39AAE54D9C33}" srcOrd="0" destOrd="0" presId="urn:microsoft.com/office/officeart/2005/8/layout/bProcess3"/>
    <dgm:cxn modelId="{C1EA5556-7724-443D-893C-2D885E534678}" srcId="{F0E46D26-B671-4408-BDF3-7DE98C626DE4}" destId="{4AE969FB-2393-4BB5-A03D-D6682A460C1D}" srcOrd="0" destOrd="0" parTransId="{CB9C6F41-0E3D-4A12-8A11-C76EC7650D50}" sibTransId="{55B3306D-E295-4E30-A796-504459D2CF87}"/>
    <dgm:cxn modelId="{59A6C040-9B4A-1645-8A30-9E0F65BD8418}" type="presParOf" srcId="{DC0D3AE4-1FEA-4192-8FB0-9078B196FCD3}" destId="{F05D550B-8750-4214-A737-0E0E89658C73}" srcOrd="0" destOrd="0" presId="urn:microsoft.com/office/officeart/2005/8/layout/bProcess3"/>
    <dgm:cxn modelId="{2DA97EAE-A74A-124B-B249-2A708C94D56E}" type="presParOf" srcId="{DC0D3AE4-1FEA-4192-8FB0-9078B196FCD3}" destId="{1500DC55-81CD-4B66-9A6B-E11B8C0F3068}" srcOrd="1" destOrd="0" presId="urn:microsoft.com/office/officeart/2005/8/layout/bProcess3"/>
    <dgm:cxn modelId="{1D021370-6B36-894B-B9ED-89C659A58F0F}" type="presParOf" srcId="{1500DC55-81CD-4B66-9A6B-E11B8C0F3068}" destId="{B77A9B1B-AAB0-4D92-B2F6-3FD0D0BB79CE}" srcOrd="0" destOrd="0" presId="urn:microsoft.com/office/officeart/2005/8/layout/bProcess3"/>
    <dgm:cxn modelId="{3E8294ED-E4A8-6642-8657-2E4E49BC83BC}" type="presParOf" srcId="{DC0D3AE4-1FEA-4192-8FB0-9078B196FCD3}" destId="{B0D09411-1776-4C79-B996-F0D8204D22F7}" srcOrd="2" destOrd="0" presId="urn:microsoft.com/office/officeart/2005/8/layout/bProcess3"/>
    <dgm:cxn modelId="{BBAB9F79-8F4F-F347-9D76-D94C6C8CAAE1}" type="presParOf" srcId="{DC0D3AE4-1FEA-4192-8FB0-9078B196FCD3}" destId="{28B70B8A-C5B9-4450-BF64-39AAE54D9C33}" srcOrd="3" destOrd="0" presId="urn:microsoft.com/office/officeart/2005/8/layout/bProcess3"/>
    <dgm:cxn modelId="{3CEF6295-8C73-3442-85CF-A0F749E8978A}" type="presParOf" srcId="{28B70B8A-C5B9-4450-BF64-39AAE54D9C33}" destId="{AD0698F1-D5C5-434A-A05E-E722E63F1F5F}" srcOrd="0" destOrd="0" presId="urn:microsoft.com/office/officeart/2005/8/layout/bProcess3"/>
    <dgm:cxn modelId="{2B92D596-25F2-6648-A268-A0D8106D945E}" type="presParOf" srcId="{DC0D3AE4-1FEA-4192-8FB0-9078B196FCD3}" destId="{D46B0D40-7F46-4D6A-9BA8-68D093C95BE9}" srcOrd="4" destOrd="0" presId="urn:microsoft.com/office/officeart/2005/8/layout/bProcess3"/>
    <dgm:cxn modelId="{3955C24C-2A70-744E-B5D2-6B8E88D8A646}" type="presParOf" srcId="{DC0D3AE4-1FEA-4192-8FB0-9078B196FCD3}" destId="{6D1CB5CA-42C5-4E91-B2FF-B71119369755}" srcOrd="5" destOrd="0" presId="urn:microsoft.com/office/officeart/2005/8/layout/bProcess3"/>
    <dgm:cxn modelId="{E124D3E6-AF69-E442-B875-2190684B2781}" type="presParOf" srcId="{6D1CB5CA-42C5-4E91-B2FF-B71119369755}" destId="{737BDA86-79EA-4DD8-9335-97116233C844}" srcOrd="0" destOrd="0" presId="urn:microsoft.com/office/officeart/2005/8/layout/bProcess3"/>
    <dgm:cxn modelId="{1689CDB5-B2E5-2248-B467-865AE2F6DEE9}" type="presParOf" srcId="{DC0D3AE4-1FEA-4192-8FB0-9078B196FCD3}" destId="{C57E406C-959A-4F96-AF36-F922B4DF900E}" srcOrd="6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D2E6BD7B-4AFC-4D83-92F2-282993AC1219}" type="doc">
      <dgm:prSet loTypeId="urn:microsoft.com/office/officeart/2005/8/layout/matrix1" loCatId="matrix" qsTypeId="urn:microsoft.com/office/officeart/2005/8/quickstyle/3d1" qsCatId="3D" csTypeId="urn:microsoft.com/office/officeart/2005/8/colors/colorful1#6" csCatId="colorful" phldr="1"/>
      <dgm:spPr/>
      <dgm:t>
        <a:bodyPr/>
        <a:lstStyle/>
        <a:p>
          <a:endParaRPr lang="es-EC"/>
        </a:p>
      </dgm:t>
    </dgm:pt>
    <dgm:pt modelId="{15951848-F32C-4391-B68F-82A8E6769A96}">
      <dgm:prSet phldrT="[Texto]"/>
      <dgm:spPr/>
      <dgm:t>
        <a:bodyPr/>
        <a:lstStyle/>
        <a:p>
          <a:r>
            <a:rPr lang="es-EC" dirty="0" smtClean="0">
              <a:effectLst/>
            </a:rPr>
            <a:t>Regulación de la secreción de aldosterona</a:t>
          </a:r>
          <a:endParaRPr lang="es-EC" dirty="0"/>
        </a:p>
      </dgm:t>
    </dgm:pt>
    <dgm:pt modelId="{8C08AC12-EBC2-4964-BACC-1CBD6B9195E6}" type="parTrans" cxnId="{0B5EB5E9-9652-494D-B098-766F67A52966}">
      <dgm:prSet/>
      <dgm:spPr/>
      <dgm:t>
        <a:bodyPr/>
        <a:lstStyle/>
        <a:p>
          <a:endParaRPr lang="es-EC"/>
        </a:p>
      </dgm:t>
    </dgm:pt>
    <dgm:pt modelId="{D95AEA55-3E25-4CE0-B4FA-EE72313B324A}" type="sibTrans" cxnId="{0B5EB5E9-9652-494D-B098-766F67A52966}">
      <dgm:prSet/>
      <dgm:spPr/>
      <dgm:t>
        <a:bodyPr/>
        <a:lstStyle/>
        <a:p>
          <a:endParaRPr lang="es-EC"/>
        </a:p>
      </dgm:t>
    </dgm:pt>
    <dgm:pt modelId="{BAEA7431-84CC-4936-ACB4-B46BC5B48639}">
      <dgm:prSet phldrT="[Texto]"/>
      <dgm:spPr/>
      <dgm:t>
        <a:bodyPr/>
        <a:lstStyle/>
        <a:p>
          <a:r>
            <a:rPr lang="es-EC" dirty="0" smtClean="0">
              <a:effectLst/>
            </a:rPr>
            <a:t>El incremento de concentración de potasio en el líquido extracelular aumenta la secreción de aldosterona </a:t>
          </a:r>
          <a:endParaRPr lang="es-EC" dirty="0"/>
        </a:p>
      </dgm:t>
    </dgm:pt>
    <dgm:pt modelId="{A276D97E-C5E5-41C7-9D1C-826E4BDB72AB}" type="parTrans" cxnId="{02ADC41B-88CF-4F63-84DD-4DFE6F951066}">
      <dgm:prSet/>
      <dgm:spPr/>
      <dgm:t>
        <a:bodyPr/>
        <a:lstStyle/>
        <a:p>
          <a:endParaRPr lang="es-EC"/>
        </a:p>
      </dgm:t>
    </dgm:pt>
    <dgm:pt modelId="{E5124414-0ECB-4F71-8B89-FCFF80D6B6B3}" type="sibTrans" cxnId="{02ADC41B-88CF-4F63-84DD-4DFE6F951066}">
      <dgm:prSet/>
      <dgm:spPr/>
      <dgm:t>
        <a:bodyPr/>
        <a:lstStyle/>
        <a:p>
          <a:endParaRPr lang="es-EC"/>
        </a:p>
      </dgm:t>
    </dgm:pt>
    <dgm:pt modelId="{4D6BC54B-7098-4C82-A321-6729071C1DD1}">
      <dgm:prSet phldrT="[Texto]"/>
      <dgm:spPr/>
      <dgm:t>
        <a:bodyPr/>
        <a:lstStyle/>
        <a:p>
          <a:r>
            <a:rPr lang="es-EC" dirty="0" smtClean="0">
              <a:effectLst/>
            </a:rPr>
            <a:t>El aumento de la angiotensina II incrementa mucho la secreción de aldosterona</a:t>
          </a:r>
          <a:endParaRPr lang="es-EC" dirty="0"/>
        </a:p>
      </dgm:t>
    </dgm:pt>
    <dgm:pt modelId="{D6E25E01-ECB4-4836-8DD8-E80AA0CF4114}" type="parTrans" cxnId="{D9BDFDBD-F204-4A59-94F3-DED4D8289C08}">
      <dgm:prSet/>
      <dgm:spPr/>
      <dgm:t>
        <a:bodyPr/>
        <a:lstStyle/>
        <a:p>
          <a:endParaRPr lang="es-EC"/>
        </a:p>
      </dgm:t>
    </dgm:pt>
    <dgm:pt modelId="{71AE24DF-D152-4820-ADA1-29ADE0C4EA1A}" type="sibTrans" cxnId="{D9BDFDBD-F204-4A59-94F3-DED4D8289C08}">
      <dgm:prSet/>
      <dgm:spPr/>
      <dgm:t>
        <a:bodyPr/>
        <a:lstStyle/>
        <a:p>
          <a:endParaRPr lang="es-EC"/>
        </a:p>
      </dgm:t>
    </dgm:pt>
    <dgm:pt modelId="{1D66E023-3DE8-4A90-A312-500EEBAF7B3C}">
      <dgm:prSet phldrT="[Texto]"/>
      <dgm:spPr/>
      <dgm:t>
        <a:bodyPr/>
        <a:lstStyle/>
        <a:p>
          <a:r>
            <a:rPr lang="es-EC" dirty="0" smtClean="0">
              <a:effectLst/>
            </a:rPr>
            <a:t>El incremento de iones sodio apenas se reduce la secreción de aldosterona </a:t>
          </a:r>
          <a:endParaRPr lang="es-EC" dirty="0"/>
        </a:p>
      </dgm:t>
    </dgm:pt>
    <dgm:pt modelId="{79303068-3E48-4B8E-B117-32F49735B736}" type="parTrans" cxnId="{2BEBAD61-998B-4063-AF22-8859E2B764B2}">
      <dgm:prSet/>
      <dgm:spPr/>
      <dgm:t>
        <a:bodyPr/>
        <a:lstStyle/>
        <a:p>
          <a:endParaRPr lang="es-EC"/>
        </a:p>
      </dgm:t>
    </dgm:pt>
    <dgm:pt modelId="{EFF7E37B-2012-48A9-BD97-86CA3998B640}" type="sibTrans" cxnId="{2BEBAD61-998B-4063-AF22-8859E2B764B2}">
      <dgm:prSet/>
      <dgm:spPr/>
      <dgm:t>
        <a:bodyPr/>
        <a:lstStyle/>
        <a:p>
          <a:endParaRPr lang="es-EC"/>
        </a:p>
      </dgm:t>
    </dgm:pt>
    <dgm:pt modelId="{C2C14656-5059-42EE-93BC-895D177F73C8}">
      <dgm:prSet phldrT="[Texto]"/>
      <dgm:spPr/>
      <dgm:t>
        <a:bodyPr/>
        <a:lstStyle/>
        <a:p>
          <a:r>
            <a:rPr lang="es-EC" dirty="0" smtClean="0">
              <a:effectLst/>
            </a:rPr>
            <a:t>La  ACTH es necesaria para la secreción de aldosterona , aunque su efecto regulador es mínimo</a:t>
          </a:r>
          <a:endParaRPr lang="es-EC" dirty="0"/>
        </a:p>
      </dgm:t>
    </dgm:pt>
    <dgm:pt modelId="{09330C73-49C0-4187-A4B6-D8032B9DB804}" type="parTrans" cxnId="{56D27F18-D154-4138-A143-737CB59E8DC4}">
      <dgm:prSet/>
      <dgm:spPr/>
      <dgm:t>
        <a:bodyPr/>
        <a:lstStyle/>
        <a:p>
          <a:endParaRPr lang="es-EC"/>
        </a:p>
      </dgm:t>
    </dgm:pt>
    <dgm:pt modelId="{AC1588AF-E9BF-4929-81F9-2898DAB4F29F}" type="sibTrans" cxnId="{56D27F18-D154-4138-A143-737CB59E8DC4}">
      <dgm:prSet/>
      <dgm:spPr/>
      <dgm:t>
        <a:bodyPr/>
        <a:lstStyle/>
        <a:p>
          <a:endParaRPr lang="es-EC"/>
        </a:p>
      </dgm:t>
    </dgm:pt>
    <dgm:pt modelId="{2705E2CA-19BD-4E62-AAC9-D2FA1670F5DA}" type="pres">
      <dgm:prSet presAssocID="{D2E6BD7B-4AFC-4D83-92F2-282993AC1219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s-EC"/>
        </a:p>
      </dgm:t>
    </dgm:pt>
    <dgm:pt modelId="{F15D1313-0819-4737-AC87-0A408B8707CD}" type="pres">
      <dgm:prSet presAssocID="{D2E6BD7B-4AFC-4D83-92F2-282993AC1219}" presName="matrix" presStyleCnt="0"/>
      <dgm:spPr/>
    </dgm:pt>
    <dgm:pt modelId="{6987413C-DE22-4F5D-85FC-0741BBBFE587}" type="pres">
      <dgm:prSet presAssocID="{D2E6BD7B-4AFC-4D83-92F2-282993AC1219}" presName="tile1" presStyleLbl="node1" presStyleIdx="0" presStyleCnt="4"/>
      <dgm:spPr/>
      <dgm:t>
        <a:bodyPr/>
        <a:lstStyle/>
        <a:p>
          <a:endParaRPr lang="es-EC"/>
        </a:p>
      </dgm:t>
    </dgm:pt>
    <dgm:pt modelId="{2C3E814E-87A1-446D-B2F0-E34BDFF847DB}" type="pres">
      <dgm:prSet presAssocID="{D2E6BD7B-4AFC-4D83-92F2-282993AC1219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02511A1A-7F20-49EA-BE8D-21A450FC0CAC}" type="pres">
      <dgm:prSet presAssocID="{D2E6BD7B-4AFC-4D83-92F2-282993AC1219}" presName="tile2" presStyleLbl="node1" presStyleIdx="1" presStyleCnt="4"/>
      <dgm:spPr/>
      <dgm:t>
        <a:bodyPr/>
        <a:lstStyle/>
        <a:p>
          <a:endParaRPr lang="es-EC"/>
        </a:p>
      </dgm:t>
    </dgm:pt>
    <dgm:pt modelId="{AE4ED8F5-E825-4AB3-B5CF-044DD1116DFE}" type="pres">
      <dgm:prSet presAssocID="{D2E6BD7B-4AFC-4D83-92F2-282993AC1219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F441A897-8F2F-4826-B914-6B045625C1F0}" type="pres">
      <dgm:prSet presAssocID="{D2E6BD7B-4AFC-4D83-92F2-282993AC1219}" presName="tile3" presStyleLbl="node1" presStyleIdx="2" presStyleCnt="4"/>
      <dgm:spPr/>
      <dgm:t>
        <a:bodyPr/>
        <a:lstStyle/>
        <a:p>
          <a:endParaRPr lang="es-EC"/>
        </a:p>
      </dgm:t>
    </dgm:pt>
    <dgm:pt modelId="{C79B8A93-7875-4625-9636-DEDFFC6C34DB}" type="pres">
      <dgm:prSet presAssocID="{D2E6BD7B-4AFC-4D83-92F2-282993AC1219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0ADE27C0-F419-4646-9CB0-B595D4D2A44D}" type="pres">
      <dgm:prSet presAssocID="{D2E6BD7B-4AFC-4D83-92F2-282993AC1219}" presName="tile4" presStyleLbl="node1" presStyleIdx="3" presStyleCnt="4"/>
      <dgm:spPr/>
      <dgm:t>
        <a:bodyPr/>
        <a:lstStyle/>
        <a:p>
          <a:endParaRPr lang="es-EC"/>
        </a:p>
      </dgm:t>
    </dgm:pt>
    <dgm:pt modelId="{213A93BC-9246-433A-BA56-360A9F8E7C89}" type="pres">
      <dgm:prSet presAssocID="{D2E6BD7B-4AFC-4D83-92F2-282993AC1219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7896B345-90F0-4CED-8BD9-4B47E5DAD06B}" type="pres">
      <dgm:prSet presAssocID="{D2E6BD7B-4AFC-4D83-92F2-282993AC1219}" presName="centerTile" presStyleLbl="fgShp" presStyleIdx="0" presStyleCnt="1" custScaleX="133848" custScaleY="126452">
        <dgm:presLayoutVars>
          <dgm:chMax val="0"/>
          <dgm:chPref val="0"/>
        </dgm:presLayoutVars>
      </dgm:prSet>
      <dgm:spPr/>
      <dgm:t>
        <a:bodyPr/>
        <a:lstStyle/>
        <a:p>
          <a:endParaRPr lang="es-EC"/>
        </a:p>
      </dgm:t>
    </dgm:pt>
  </dgm:ptLst>
  <dgm:cxnLst>
    <dgm:cxn modelId="{E7DB11A2-8BE2-B24B-94D6-8F6E30874BB3}" type="presOf" srcId="{15951848-F32C-4391-B68F-82A8E6769A96}" destId="{7896B345-90F0-4CED-8BD9-4B47E5DAD06B}" srcOrd="0" destOrd="0" presId="urn:microsoft.com/office/officeart/2005/8/layout/matrix1"/>
    <dgm:cxn modelId="{4103C13A-D0A9-9040-BC68-FB85654EA776}" type="presOf" srcId="{4D6BC54B-7098-4C82-A321-6729071C1DD1}" destId="{AE4ED8F5-E825-4AB3-B5CF-044DD1116DFE}" srcOrd="1" destOrd="0" presId="urn:microsoft.com/office/officeart/2005/8/layout/matrix1"/>
    <dgm:cxn modelId="{2BEBAD61-998B-4063-AF22-8859E2B764B2}" srcId="{15951848-F32C-4391-B68F-82A8E6769A96}" destId="{1D66E023-3DE8-4A90-A312-500EEBAF7B3C}" srcOrd="2" destOrd="0" parTransId="{79303068-3E48-4B8E-B117-32F49735B736}" sibTransId="{EFF7E37B-2012-48A9-BD97-86CA3998B640}"/>
    <dgm:cxn modelId="{B1530141-B474-294E-9EC3-9216BABA19AF}" type="presOf" srcId="{D2E6BD7B-4AFC-4D83-92F2-282993AC1219}" destId="{2705E2CA-19BD-4E62-AAC9-D2FA1670F5DA}" srcOrd="0" destOrd="0" presId="urn:microsoft.com/office/officeart/2005/8/layout/matrix1"/>
    <dgm:cxn modelId="{8F69D22B-7531-2543-8EC3-0834F8429AD6}" type="presOf" srcId="{BAEA7431-84CC-4936-ACB4-B46BC5B48639}" destId="{6987413C-DE22-4F5D-85FC-0741BBBFE587}" srcOrd="0" destOrd="0" presId="urn:microsoft.com/office/officeart/2005/8/layout/matrix1"/>
    <dgm:cxn modelId="{1E0FBEAD-B736-604D-9027-F3F2EA170DA6}" type="presOf" srcId="{1D66E023-3DE8-4A90-A312-500EEBAF7B3C}" destId="{C79B8A93-7875-4625-9636-DEDFFC6C34DB}" srcOrd="1" destOrd="0" presId="urn:microsoft.com/office/officeart/2005/8/layout/matrix1"/>
    <dgm:cxn modelId="{0B5EB5E9-9652-494D-B098-766F67A52966}" srcId="{D2E6BD7B-4AFC-4D83-92F2-282993AC1219}" destId="{15951848-F32C-4391-B68F-82A8E6769A96}" srcOrd="0" destOrd="0" parTransId="{8C08AC12-EBC2-4964-BACC-1CBD6B9195E6}" sibTransId="{D95AEA55-3E25-4CE0-B4FA-EE72313B324A}"/>
    <dgm:cxn modelId="{6340302D-9853-D64E-AD0A-DF3DB94E4A44}" type="presOf" srcId="{BAEA7431-84CC-4936-ACB4-B46BC5B48639}" destId="{2C3E814E-87A1-446D-B2F0-E34BDFF847DB}" srcOrd="1" destOrd="0" presId="urn:microsoft.com/office/officeart/2005/8/layout/matrix1"/>
    <dgm:cxn modelId="{DC091EF9-A0D0-6541-8E5F-F5D4A3B471B3}" type="presOf" srcId="{C2C14656-5059-42EE-93BC-895D177F73C8}" destId="{0ADE27C0-F419-4646-9CB0-B595D4D2A44D}" srcOrd="0" destOrd="0" presId="urn:microsoft.com/office/officeart/2005/8/layout/matrix1"/>
    <dgm:cxn modelId="{EED01EFD-B861-C44A-8F41-C5A740EB8156}" type="presOf" srcId="{C2C14656-5059-42EE-93BC-895D177F73C8}" destId="{213A93BC-9246-433A-BA56-360A9F8E7C89}" srcOrd="1" destOrd="0" presId="urn:microsoft.com/office/officeart/2005/8/layout/matrix1"/>
    <dgm:cxn modelId="{3CD95CD7-BDFC-EF42-919D-96847EC52A4A}" type="presOf" srcId="{1D66E023-3DE8-4A90-A312-500EEBAF7B3C}" destId="{F441A897-8F2F-4826-B914-6B045625C1F0}" srcOrd="0" destOrd="0" presId="urn:microsoft.com/office/officeart/2005/8/layout/matrix1"/>
    <dgm:cxn modelId="{56D27F18-D154-4138-A143-737CB59E8DC4}" srcId="{15951848-F32C-4391-B68F-82A8E6769A96}" destId="{C2C14656-5059-42EE-93BC-895D177F73C8}" srcOrd="3" destOrd="0" parTransId="{09330C73-49C0-4187-A4B6-D8032B9DB804}" sibTransId="{AC1588AF-E9BF-4929-81F9-2898DAB4F29F}"/>
    <dgm:cxn modelId="{02ADC41B-88CF-4F63-84DD-4DFE6F951066}" srcId="{15951848-F32C-4391-B68F-82A8E6769A96}" destId="{BAEA7431-84CC-4936-ACB4-B46BC5B48639}" srcOrd="0" destOrd="0" parTransId="{A276D97E-C5E5-41C7-9D1C-826E4BDB72AB}" sibTransId="{E5124414-0ECB-4F71-8B89-FCFF80D6B6B3}"/>
    <dgm:cxn modelId="{924D813A-EC32-0745-BC0F-6527110846F9}" type="presOf" srcId="{4D6BC54B-7098-4C82-A321-6729071C1DD1}" destId="{02511A1A-7F20-49EA-BE8D-21A450FC0CAC}" srcOrd="0" destOrd="0" presId="urn:microsoft.com/office/officeart/2005/8/layout/matrix1"/>
    <dgm:cxn modelId="{D9BDFDBD-F204-4A59-94F3-DED4D8289C08}" srcId="{15951848-F32C-4391-B68F-82A8E6769A96}" destId="{4D6BC54B-7098-4C82-A321-6729071C1DD1}" srcOrd="1" destOrd="0" parTransId="{D6E25E01-ECB4-4836-8DD8-E80AA0CF4114}" sibTransId="{71AE24DF-D152-4820-ADA1-29ADE0C4EA1A}"/>
    <dgm:cxn modelId="{92092CD4-ECEA-5C47-B825-F6780C8B6C29}" type="presParOf" srcId="{2705E2CA-19BD-4E62-AAC9-D2FA1670F5DA}" destId="{F15D1313-0819-4737-AC87-0A408B8707CD}" srcOrd="0" destOrd="0" presId="urn:microsoft.com/office/officeart/2005/8/layout/matrix1"/>
    <dgm:cxn modelId="{E2A5F7C4-B8F5-B441-A369-0D7555517399}" type="presParOf" srcId="{F15D1313-0819-4737-AC87-0A408B8707CD}" destId="{6987413C-DE22-4F5D-85FC-0741BBBFE587}" srcOrd="0" destOrd="0" presId="urn:microsoft.com/office/officeart/2005/8/layout/matrix1"/>
    <dgm:cxn modelId="{EEF3AF43-2F77-6949-93A4-FC3859E8A63C}" type="presParOf" srcId="{F15D1313-0819-4737-AC87-0A408B8707CD}" destId="{2C3E814E-87A1-446D-B2F0-E34BDFF847DB}" srcOrd="1" destOrd="0" presId="urn:microsoft.com/office/officeart/2005/8/layout/matrix1"/>
    <dgm:cxn modelId="{FA682695-BA81-804F-8A70-0CD6E07D6B6E}" type="presParOf" srcId="{F15D1313-0819-4737-AC87-0A408B8707CD}" destId="{02511A1A-7F20-49EA-BE8D-21A450FC0CAC}" srcOrd="2" destOrd="0" presId="urn:microsoft.com/office/officeart/2005/8/layout/matrix1"/>
    <dgm:cxn modelId="{BD804B7A-CD70-314C-8BDA-427B439326B3}" type="presParOf" srcId="{F15D1313-0819-4737-AC87-0A408B8707CD}" destId="{AE4ED8F5-E825-4AB3-B5CF-044DD1116DFE}" srcOrd="3" destOrd="0" presId="urn:microsoft.com/office/officeart/2005/8/layout/matrix1"/>
    <dgm:cxn modelId="{087D99F2-31C9-654C-82E2-C338014D9582}" type="presParOf" srcId="{F15D1313-0819-4737-AC87-0A408B8707CD}" destId="{F441A897-8F2F-4826-B914-6B045625C1F0}" srcOrd="4" destOrd="0" presId="urn:microsoft.com/office/officeart/2005/8/layout/matrix1"/>
    <dgm:cxn modelId="{5B591CE8-55D9-3248-A3E2-27C008A5F155}" type="presParOf" srcId="{F15D1313-0819-4737-AC87-0A408B8707CD}" destId="{C79B8A93-7875-4625-9636-DEDFFC6C34DB}" srcOrd="5" destOrd="0" presId="urn:microsoft.com/office/officeart/2005/8/layout/matrix1"/>
    <dgm:cxn modelId="{496C0F40-AE35-F64B-AA55-F5A70A3D6A84}" type="presParOf" srcId="{F15D1313-0819-4737-AC87-0A408B8707CD}" destId="{0ADE27C0-F419-4646-9CB0-B595D4D2A44D}" srcOrd="6" destOrd="0" presId="urn:microsoft.com/office/officeart/2005/8/layout/matrix1"/>
    <dgm:cxn modelId="{D98700C8-97B8-0842-9675-BEED560C3DA7}" type="presParOf" srcId="{F15D1313-0819-4737-AC87-0A408B8707CD}" destId="{213A93BC-9246-433A-BA56-360A9F8E7C89}" srcOrd="7" destOrd="0" presId="urn:microsoft.com/office/officeart/2005/8/layout/matrix1"/>
    <dgm:cxn modelId="{3EDD4E84-29E0-A241-8FDB-D591C37A2DC3}" type="presParOf" srcId="{2705E2CA-19BD-4E62-AAC9-D2FA1670F5DA}" destId="{7896B345-90F0-4CED-8BD9-4B47E5DAD06B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3078217B-2191-4A5C-92C4-1F572EE70595}" type="doc">
      <dgm:prSet loTypeId="urn:microsoft.com/office/officeart/2005/8/layout/process4" loCatId="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es-EC"/>
        </a:p>
      </dgm:t>
    </dgm:pt>
    <dgm:pt modelId="{D07F5347-1292-4EAB-9DE3-FD1D3778B385}">
      <dgm:prSet/>
      <dgm:spPr/>
      <dgm:t>
        <a:bodyPr/>
        <a:lstStyle/>
        <a:p>
          <a:pPr rtl="0"/>
          <a:r>
            <a:rPr lang="es-EC" dirty="0" smtClean="0"/>
            <a:t>De todos, el </a:t>
          </a:r>
          <a:r>
            <a:rPr lang="es-EC" b="1" dirty="0" smtClean="0"/>
            <a:t>cortisol</a:t>
          </a:r>
          <a:r>
            <a:rPr lang="es-EC" dirty="0" smtClean="0"/>
            <a:t> es el más importante, también conocido como hidrocortisona.</a:t>
          </a:r>
          <a:endParaRPr lang="es-EC" dirty="0"/>
        </a:p>
      </dgm:t>
    </dgm:pt>
    <dgm:pt modelId="{768C999A-E68F-49ED-829F-77D5DCE2B25C}" type="parTrans" cxnId="{E47534C4-2031-4029-B172-F40CDF058416}">
      <dgm:prSet/>
      <dgm:spPr/>
      <dgm:t>
        <a:bodyPr/>
        <a:lstStyle/>
        <a:p>
          <a:endParaRPr lang="es-EC"/>
        </a:p>
      </dgm:t>
    </dgm:pt>
    <dgm:pt modelId="{C2A30800-FF9B-496F-8858-AABCC49F0615}" type="sibTrans" cxnId="{E47534C4-2031-4029-B172-F40CDF058416}">
      <dgm:prSet/>
      <dgm:spPr/>
      <dgm:t>
        <a:bodyPr/>
        <a:lstStyle/>
        <a:p>
          <a:endParaRPr lang="es-EC"/>
        </a:p>
      </dgm:t>
    </dgm:pt>
    <dgm:pt modelId="{F3E3E16E-69DE-44CF-955A-0BF6C90A1623}">
      <dgm:prSet custT="1"/>
      <dgm:spPr/>
      <dgm:t>
        <a:bodyPr/>
        <a:lstStyle/>
        <a:p>
          <a:pPr rtl="0"/>
          <a:r>
            <a:rPr lang="es-EC" sz="2400" dirty="0" smtClean="0"/>
            <a:t>FUNCIONES</a:t>
          </a:r>
          <a:endParaRPr lang="es-EC" sz="2400" dirty="0"/>
        </a:p>
      </dgm:t>
    </dgm:pt>
    <dgm:pt modelId="{188A374C-2FFC-4A82-A247-7C96104FAED5}" type="parTrans" cxnId="{43EDB58C-0DC0-407E-87F3-CB2567E028A2}">
      <dgm:prSet/>
      <dgm:spPr/>
      <dgm:t>
        <a:bodyPr/>
        <a:lstStyle/>
        <a:p>
          <a:endParaRPr lang="es-EC"/>
        </a:p>
      </dgm:t>
    </dgm:pt>
    <dgm:pt modelId="{8F9AD768-0532-464E-9086-BCEC266B6004}" type="sibTrans" cxnId="{43EDB58C-0DC0-407E-87F3-CB2567E028A2}">
      <dgm:prSet/>
      <dgm:spPr/>
      <dgm:t>
        <a:bodyPr/>
        <a:lstStyle/>
        <a:p>
          <a:endParaRPr lang="es-EC"/>
        </a:p>
      </dgm:t>
    </dgm:pt>
    <dgm:pt modelId="{02803B29-B867-4B03-914C-858ED2507549}">
      <dgm:prSet custT="1"/>
      <dgm:spPr/>
      <dgm:t>
        <a:bodyPr/>
        <a:lstStyle/>
        <a:p>
          <a:pPr rtl="0"/>
          <a:r>
            <a:rPr lang="es-EC" sz="1800" dirty="0" smtClean="0"/>
            <a:t>Estimula la gluconeogénesis en el hígado.</a:t>
          </a:r>
          <a:endParaRPr lang="es-EC" sz="1800" dirty="0"/>
        </a:p>
      </dgm:t>
    </dgm:pt>
    <dgm:pt modelId="{1F89181A-7888-4495-993C-8538AC61A135}" type="parTrans" cxnId="{E1BDA07E-6877-4BA4-AB1B-BE27DB96F63C}">
      <dgm:prSet/>
      <dgm:spPr/>
      <dgm:t>
        <a:bodyPr/>
        <a:lstStyle/>
        <a:p>
          <a:endParaRPr lang="es-EC"/>
        </a:p>
      </dgm:t>
    </dgm:pt>
    <dgm:pt modelId="{8D073870-E01C-44F6-A9C6-1845AB85BB25}" type="sibTrans" cxnId="{E1BDA07E-6877-4BA4-AB1B-BE27DB96F63C}">
      <dgm:prSet/>
      <dgm:spPr/>
      <dgm:t>
        <a:bodyPr/>
        <a:lstStyle/>
        <a:p>
          <a:endParaRPr lang="es-EC"/>
        </a:p>
      </dgm:t>
    </dgm:pt>
    <dgm:pt modelId="{ED661A17-54E5-423D-96C4-3470EA98BC1F}">
      <dgm:prSet custT="1"/>
      <dgm:spPr/>
      <dgm:t>
        <a:bodyPr/>
        <a:lstStyle/>
        <a:p>
          <a:pPr rtl="0"/>
          <a:r>
            <a:rPr lang="es-EC" sz="1800" dirty="0" smtClean="0"/>
            <a:t>Influyen en el metabolismo de las proteínas y lípidos.</a:t>
          </a:r>
          <a:endParaRPr lang="es-EC" sz="1800" dirty="0"/>
        </a:p>
      </dgm:t>
    </dgm:pt>
    <dgm:pt modelId="{E4A5EE5C-D747-488D-934A-33DEED473B2E}" type="parTrans" cxnId="{D41161B2-05C6-4F6F-858A-A31567C263A0}">
      <dgm:prSet/>
      <dgm:spPr/>
      <dgm:t>
        <a:bodyPr/>
        <a:lstStyle/>
        <a:p>
          <a:endParaRPr lang="es-EC"/>
        </a:p>
      </dgm:t>
    </dgm:pt>
    <dgm:pt modelId="{C9A1FC43-E008-4758-9605-896352A81C6A}" type="sibTrans" cxnId="{D41161B2-05C6-4F6F-858A-A31567C263A0}">
      <dgm:prSet/>
      <dgm:spPr/>
      <dgm:t>
        <a:bodyPr/>
        <a:lstStyle/>
        <a:p>
          <a:endParaRPr lang="es-EC"/>
        </a:p>
      </dgm:t>
    </dgm:pt>
    <dgm:pt modelId="{C4D30120-D79F-D946-8E23-A8DE0801C0E5}" type="pres">
      <dgm:prSet presAssocID="{3078217B-2191-4A5C-92C4-1F572EE7059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A16C10C8-320B-964B-9BDD-7ECB913A728F}" type="pres">
      <dgm:prSet presAssocID="{F3E3E16E-69DE-44CF-955A-0BF6C90A1623}" presName="boxAndChildren" presStyleCnt="0"/>
      <dgm:spPr/>
      <dgm:t>
        <a:bodyPr/>
        <a:lstStyle/>
        <a:p>
          <a:endParaRPr lang="es-ES"/>
        </a:p>
      </dgm:t>
    </dgm:pt>
    <dgm:pt modelId="{520D784A-1E3D-FB48-8064-88226955C7A9}" type="pres">
      <dgm:prSet presAssocID="{F3E3E16E-69DE-44CF-955A-0BF6C90A1623}" presName="parentTextBox" presStyleLbl="node1" presStyleIdx="0" presStyleCnt="2"/>
      <dgm:spPr/>
      <dgm:t>
        <a:bodyPr/>
        <a:lstStyle/>
        <a:p>
          <a:endParaRPr lang="es-ES"/>
        </a:p>
      </dgm:t>
    </dgm:pt>
    <dgm:pt modelId="{3B1D5F81-5852-9E49-83ED-7EA48ABE54B4}" type="pres">
      <dgm:prSet presAssocID="{F3E3E16E-69DE-44CF-955A-0BF6C90A1623}" presName="entireBox" presStyleLbl="node1" presStyleIdx="0" presStyleCnt="2"/>
      <dgm:spPr/>
      <dgm:t>
        <a:bodyPr/>
        <a:lstStyle/>
        <a:p>
          <a:endParaRPr lang="es-ES"/>
        </a:p>
      </dgm:t>
    </dgm:pt>
    <dgm:pt modelId="{F8656DB5-CA81-0849-A76C-217B59B636D3}" type="pres">
      <dgm:prSet presAssocID="{F3E3E16E-69DE-44CF-955A-0BF6C90A1623}" presName="descendantBox" presStyleCnt="0"/>
      <dgm:spPr/>
      <dgm:t>
        <a:bodyPr/>
        <a:lstStyle/>
        <a:p>
          <a:endParaRPr lang="es-ES"/>
        </a:p>
      </dgm:t>
    </dgm:pt>
    <dgm:pt modelId="{8D0E6480-3866-D742-9550-547D594A1FD6}" type="pres">
      <dgm:prSet presAssocID="{02803B29-B867-4B03-914C-858ED2507549}" presName="childTextBox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45A115B-07A3-2049-9A74-7BA803DC71A6}" type="pres">
      <dgm:prSet presAssocID="{ED661A17-54E5-423D-96C4-3470EA98BC1F}" presName="childTextBox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471F2DE-F04F-5949-9A9D-9BDE415D9ACD}" type="pres">
      <dgm:prSet presAssocID="{C2A30800-FF9B-496F-8858-AABCC49F0615}" presName="sp" presStyleCnt="0"/>
      <dgm:spPr/>
      <dgm:t>
        <a:bodyPr/>
        <a:lstStyle/>
        <a:p>
          <a:endParaRPr lang="es-ES"/>
        </a:p>
      </dgm:t>
    </dgm:pt>
    <dgm:pt modelId="{CD519E21-479E-004E-9359-3EFE61A59045}" type="pres">
      <dgm:prSet presAssocID="{D07F5347-1292-4EAB-9DE3-FD1D3778B385}" presName="arrowAndChildren" presStyleCnt="0"/>
      <dgm:spPr/>
      <dgm:t>
        <a:bodyPr/>
        <a:lstStyle/>
        <a:p>
          <a:endParaRPr lang="es-ES"/>
        </a:p>
      </dgm:t>
    </dgm:pt>
    <dgm:pt modelId="{3272B272-7496-D44C-94C3-6D3A183B28D1}" type="pres">
      <dgm:prSet presAssocID="{D07F5347-1292-4EAB-9DE3-FD1D3778B385}" presName="parentTextArrow" presStyleLbl="node1" presStyleIdx="1" presStyleCnt="2"/>
      <dgm:spPr/>
      <dgm:t>
        <a:bodyPr/>
        <a:lstStyle/>
        <a:p>
          <a:endParaRPr lang="es-ES"/>
        </a:p>
      </dgm:t>
    </dgm:pt>
  </dgm:ptLst>
  <dgm:cxnLst>
    <dgm:cxn modelId="{A5AFDE5A-6FC7-EA41-9585-86DAEC586C0F}" type="presOf" srcId="{F3E3E16E-69DE-44CF-955A-0BF6C90A1623}" destId="{3B1D5F81-5852-9E49-83ED-7EA48ABE54B4}" srcOrd="1" destOrd="0" presId="urn:microsoft.com/office/officeart/2005/8/layout/process4"/>
    <dgm:cxn modelId="{43EDB58C-0DC0-407E-87F3-CB2567E028A2}" srcId="{3078217B-2191-4A5C-92C4-1F572EE70595}" destId="{F3E3E16E-69DE-44CF-955A-0BF6C90A1623}" srcOrd="1" destOrd="0" parTransId="{188A374C-2FFC-4A82-A247-7C96104FAED5}" sibTransId="{8F9AD768-0532-464E-9086-BCEC266B6004}"/>
    <dgm:cxn modelId="{229FD608-D65D-3B4C-A236-C42A766241C2}" type="presOf" srcId="{F3E3E16E-69DE-44CF-955A-0BF6C90A1623}" destId="{520D784A-1E3D-FB48-8064-88226955C7A9}" srcOrd="0" destOrd="0" presId="urn:microsoft.com/office/officeart/2005/8/layout/process4"/>
    <dgm:cxn modelId="{E1BDA07E-6877-4BA4-AB1B-BE27DB96F63C}" srcId="{F3E3E16E-69DE-44CF-955A-0BF6C90A1623}" destId="{02803B29-B867-4B03-914C-858ED2507549}" srcOrd="0" destOrd="0" parTransId="{1F89181A-7888-4495-993C-8538AC61A135}" sibTransId="{8D073870-E01C-44F6-A9C6-1845AB85BB25}"/>
    <dgm:cxn modelId="{E0494517-910C-3749-8596-CBDC14BF1ADB}" type="presOf" srcId="{ED661A17-54E5-423D-96C4-3470EA98BC1F}" destId="{C45A115B-07A3-2049-9A74-7BA803DC71A6}" srcOrd="0" destOrd="0" presId="urn:microsoft.com/office/officeart/2005/8/layout/process4"/>
    <dgm:cxn modelId="{49BB1D00-F6D5-BE41-B6E2-B07E9764C75E}" type="presOf" srcId="{02803B29-B867-4B03-914C-858ED2507549}" destId="{8D0E6480-3866-D742-9550-547D594A1FD6}" srcOrd="0" destOrd="0" presId="urn:microsoft.com/office/officeart/2005/8/layout/process4"/>
    <dgm:cxn modelId="{B622D90A-BE38-094F-BD64-AC2231F975D1}" type="presOf" srcId="{D07F5347-1292-4EAB-9DE3-FD1D3778B385}" destId="{3272B272-7496-D44C-94C3-6D3A183B28D1}" srcOrd="0" destOrd="0" presId="urn:microsoft.com/office/officeart/2005/8/layout/process4"/>
    <dgm:cxn modelId="{C188E8B0-B586-7540-9F91-0DDA6D6B3FC4}" type="presOf" srcId="{3078217B-2191-4A5C-92C4-1F572EE70595}" destId="{C4D30120-D79F-D946-8E23-A8DE0801C0E5}" srcOrd="0" destOrd="0" presId="urn:microsoft.com/office/officeart/2005/8/layout/process4"/>
    <dgm:cxn modelId="{E47534C4-2031-4029-B172-F40CDF058416}" srcId="{3078217B-2191-4A5C-92C4-1F572EE70595}" destId="{D07F5347-1292-4EAB-9DE3-FD1D3778B385}" srcOrd="0" destOrd="0" parTransId="{768C999A-E68F-49ED-829F-77D5DCE2B25C}" sibTransId="{C2A30800-FF9B-496F-8858-AABCC49F0615}"/>
    <dgm:cxn modelId="{D41161B2-05C6-4F6F-858A-A31567C263A0}" srcId="{F3E3E16E-69DE-44CF-955A-0BF6C90A1623}" destId="{ED661A17-54E5-423D-96C4-3470EA98BC1F}" srcOrd="1" destOrd="0" parTransId="{E4A5EE5C-D747-488D-934A-33DEED473B2E}" sibTransId="{C9A1FC43-E008-4758-9605-896352A81C6A}"/>
    <dgm:cxn modelId="{A70B6ECA-8F53-3347-9B2A-47FC4DEFA19B}" type="presParOf" srcId="{C4D30120-D79F-D946-8E23-A8DE0801C0E5}" destId="{A16C10C8-320B-964B-9BDD-7ECB913A728F}" srcOrd="0" destOrd="0" presId="urn:microsoft.com/office/officeart/2005/8/layout/process4"/>
    <dgm:cxn modelId="{0C5990FD-5A67-EC4C-A0E2-5811CE125915}" type="presParOf" srcId="{A16C10C8-320B-964B-9BDD-7ECB913A728F}" destId="{520D784A-1E3D-FB48-8064-88226955C7A9}" srcOrd="0" destOrd="0" presId="urn:microsoft.com/office/officeart/2005/8/layout/process4"/>
    <dgm:cxn modelId="{71C82A5F-BBCA-C54D-8561-8B7F5C161A5C}" type="presParOf" srcId="{A16C10C8-320B-964B-9BDD-7ECB913A728F}" destId="{3B1D5F81-5852-9E49-83ED-7EA48ABE54B4}" srcOrd="1" destOrd="0" presId="urn:microsoft.com/office/officeart/2005/8/layout/process4"/>
    <dgm:cxn modelId="{32DDEDDE-1FEC-5A43-A59E-FB7164B3E8BA}" type="presParOf" srcId="{A16C10C8-320B-964B-9BDD-7ECB913A728F}" destId="{F8656DB5-CA81-0849-A76C-217B59B636D3}" srcOrd="2" destOrd="0" presId="urn:microsoft.com/office/officeart/2005/8/layout/process4"/>
    <dgm:cxn modelId="{45974AC0-311C-2542-9D70-0B949FFBB74B}" type="presParOf" srcId="{F8656DB5-CA81-0849-A76C-217B59B636D3}" destId="{8D0E6480-3866-D742-9550-547D594A1FD6}" srcOrd="0" destOrd="0" presId="urn:microsoft.com/office/officeart/2005/8/layout/process4"/>
    <dgm:cxn modelId="{6C3C3C8D-D8BE-2244-AB98-E90550F4499C}" type="presParOf" srcId="{F8656DB5-CA81-0849-A76C-217B59B636D3}" destId="{C45A115B-07A3-2049-9A74-7BA803DC71A6}" srcOrd="1" destOrd="0" presId="urn:microsoft.com/office/officeart/2005/8/layout/process4"/>
    <dgm:cxn modelId="{D10E4332-9C1B-1E4B-B952-C1FE85F8F95D}" type="presParOf" srcId="{C4D30120-D79F-D946-8E23-A8DE0801C0E5}" destId="{5471F2DE-F04F-5949-9A9D-9BDE415D9ACD}" srcOrd="1" destOrd="0" presId="urn:microsoft.com/office/officeart/2005/8/layout/process4"/>
    <dgm:cxn modelId="{028CCA04-90AA-7D41-B878-A3A04307E715}" type="presParOf" srcId="{C4D30120-D79F-D946-8E23-A8DE0801C0E5}" destId="{CD519E21-479E-004E-9359-3EFE61A59045}" srcOrd="2" destOrd="0" presId="urn:microsoft.com/office/officeart/2005/8/layout/process4"/>
    <dgm:cxn modelId="{9A85FA60-75C8-824C-B916-1A34397FC84B}" type="presParOf" srcId="{CD519E21-479E-004E-9359-3EFE61A59045}" destId="{3272B272-7496-D44C-94C3-6D3A183B28D1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D594EA2-4E02-8C42-8D5D-412B8DAEEBBA}" type="doc">
      <dgm:prSet loTypeId="urn:microsoft.com/office/officeart/2005/8/layout/radial4" loCatId="" qsTypeId="urn:microsoft.com/office/officeart/2005/8/quickstyle/3D1" qsCatId="3D" csTypeId="urn:microsoft.com/office/officeart/2005/8/colors/colorful1#1" csCatId="colorful" phldr="1"/>
      <dgm:spPr/>
      <dgm:t>
        <a:bodyPr/>
        <a:lstStyle/>
        <a:p>
          <a:endParaRPr lang="es-ES"/>
        </a:p>
      </dgm:t>
    </dgm:pt>
    <dgm:pt modelId="{A2E49867-5D57-4845-B80E-B8A6B28FB7E6}">
      <dgm:prSet phldrT="[Texto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s-ES" dirty="0">
            <a:ln>
              <a:solidFill>
                <a:sysClr val="windowText" lastClr="000000"/>
              </a:solidFill>
            </a:ln>
          </a:endParaRPr>
        </a:p>
      </dgm:t>
    </dgm:pt>
    <dgm:pt modelId="{ABBC5941-5BC9-0246-A5BB-0AC6074C0C5F}" type="parTrans" cxnId="{CB935BCA-A831-5D49-A47D-20BA79458E42}">
      <dgm:prSet/>
      <dgm:spPr/>
      <dgm:t>
        <a:bodyPr/>
        <a:lstStyle/>
        <a:p>
          <a:endParaRPr lang="es-ES"/>
        </a:p>
      </dgm:t>
    </dgm:pt>
    <dgm:pt modelId="{26020584-2C24-2745-BD1A-856DD46F176D}" type="sibTrans" cxnId="{CB935BCA-A831-5D49-A47D-20BA79458E42}">
      <dgm:prSet/>
      <dgm:spPr/>
      <dgm:t>
        <a:bodyPr/>
        <a:lstStyle/>
        <a:p>
          <a:endParaRPr lang="es-ES"/>
        </a:p>
      </dgm:t>
    </dgm:pt>
    <dgm:pt modelId="{D0E21883-2135-1146-A971-9124943B78AE}">
      <dgm:prSet phldrT="[Texto]" custT="1"/>
      <dgm:spPr/>
      <dgm:t>
        <a:bodyPr/>
        <a:lstStyle/>
        <a:p>
          <a:r>
            <a:rPr lang="es-ES" sz="1700" b="1" u="sng" dirty="0" smtClean="0"/>
            <a:t>Zona glomerular</a:t>
          </a:r>
          <a:r>
            <a:rPr lang="es-ES" sz="1700" b="1" u="none" dirty="0" smtClean="0"/>
            <a:t>(15%)</a:t>
          </a:r>
        </a:p>
        <a:p>
          <a:r>
            <a:rPr lang="es-ES" sz="1700" b="1" u="sng" dirty="0" smtClean="0"/>
            <a:t> </a:t>
          </a:r>
          <a:r>
            <a:rPr lang="es-ES" sz="1700" b="0" u="none" dirty="0" smtClean="0"/>
            <a:t>-S</a:t>
          </a:r>
          <a:r>
            <a:rPr lang="es-ES" sz="1700" dirty="0" smtClean="0"/>
            <a:t>ecreta aldosterona por la Aldosterona </a:t>
          </a:r>
          <a:r>
            <a:rPr lang="es-ES" sz="1700" dirty="0" err="1" smtClean="0"/>
            <a:t>sintetasa</a:t>
          </a:r>
          <a:r>
            <a:rPr lang="es-ES" sz="1700" dirty="0" smtClean="0"/>
            <a:t>.</a:t>
          </a:r>
        </a:p>
        <a:p>
          <a:r>
            <a:rPr lang="es-ES" sz="1700" dirty="0" smtClean="0"/>
            <a:t>-Controlada por la </a:t>
          </a:r>
          <a:r>
            <a:rPr lang="es-ES" sz="1700" dirty="0" err="1" smtClean="0"/>
            <a:t>Angiotensina</a:t>
          </a:r>
          <a:r>
            <a:rPr lang="es-ES" sz="1700" dirty="0" smtClean="0"/>
            <a:t> II y K+</a:t>
          </a:r>
          <a:endParaRPr lang="es-ES" sz="1700" dirty="0"/>
        </a:p>
      </dgm:t>
    </dgm:pt>
    <dgm:pt modelId="{DC31376C-B2FF-DF49-B175-40FF6C632735}" type="parTrans" cxnId="{0EB0EDAB-CCD1-B045-B009-E595FFB07E9F}">
      <dgm:prSet/>
      <dgm:spPr/>
      <dgm:t>
        <a:bodyPr/>
        <a:lstStyle/>
        <a:p>
          <a:endParaRPr lang="es-ES"/>
        </a:p>
      </dgm:t>
    </dgm:pt>
    <dgm:pt modelId="{AF02CE72-6FA2-B042-B9CD-3FFB646DEFBC}" type="sibTrans" cxnId="{0EB0EDAB-CCD1-B045-B009-E595FFB07E9F}">
      <dgm:prSet/>
      <dgm:spPr/>
      <dgm:t>
        <a:bodyPr/>
        <a:lstStyle/>
        <a:p>
          <a:endParaRPr lang="es-ES"/>
        </a:p>
      </dgm:t>
    </dgm:pt>
    <dgm:pt modelId="{4D7A2E40-4DB9-1F4D-80EF-F2DFEC5E590B}">
      <dgm:prSet phldrT="[Texto]" custT="1"/>
      <dgm:spPr/>
      <dgm:t>
        <a:bodyPr/>
        <a:lstStyle/>
        <a:p>
          <a:r>
            <a:rPr lang="es-ES" sz="1700" b="1" u="sng" dirty="0" smtClean="0"/>
            <a:t>Zona </a:t>
          </a:r>
          <a:r>
            <a:rPr lang="es-ES" sz="1700" b="1" u="sng" dirty="0" err="1" smtClean="0"/>
            <a:t>fascicular</a:t>
          </a:r>
          <a:r>
            <a:rPr lang="es-ES" sz="1700" b="1" u="none" dirty="0" smtClean="0"/>
            <a:t> (75%)</a:t>
          </a:r>
          <a:r>
            <a:rPr lang="es-ES" sz="1700" b="1" u="sng" dirty="0" smtClean="0"/>
            <a:t> </a:t>
          </a:r>
        </a:p>
        <a:p>
          <a:r>
            <a:rPr lang="es-ES" sz="1700" b="1" u="none" dirty="0" smtClean="0"/>
            <a:t>-</a:t>
          </a:r>
          <a:r>
            <a:rPr lang="es-ES" sz="1700" b="0" u="none" dirty="0" smtClean="0"/>
            <a:t>Secreta cortisol y </a:t>
          </a:r>
          <a:r>
            <a:rPr lang="es-ES" sz="1700" b="0" u="none" dirty="0" err="1" smtClean="0"/>
            <a:t>corticosterona</a:t>
          </a:r>
          <a:r>
            <a:rPr lang="es-ES" sz="1700" b="0" u="none" dirty="0" smtClean="0"/>
            <a:t> </a:t>
          </a:r>
        </a:p>
        <a:p>
          <a:r>
            <a:rPr lang="es-ES" sz="1700" b="0" u="none" dirty="0" smtClean="0"/>
            <a:t>-Pocos andrógenos y estrógenos.</a:t>
          </a:r>
        </a:p>
        <a:p>
          <a:r>
            <a:rPr lang="es-ES" sz="1700" b="0" u="none" dirty="0" smtClean="0"/>
            <a:t>-Control por la ACTH </a:t>
          </a:r>
          <a:endParaRPr lang="es-ES" sz="1700" b="1" u="sng" dirty="0"/>
        </a:p>
      </dgm:t>
    </dgm:pt>
    <dgm:pt modelId="{CDD33751-FCF0-5B4D-9A68-B7DDB0B92840}" type="parTrans" cxnId="{54B19301-6BA2-7C4E-9933-5648780C4FAB}">
      <dgm:prSet/>
      <dgm:spPr/>
      <dgm:t>
        <a:bodyPr/>
        <a:lstStyle/>
        <a:p>
          <a:endParaRPr lang="es-ES"/>
        </a:p>
      </dgm:t>
    </dgm:pt>
    <dgm:pt modelId="{D14023A6-5714-144C-B827-DB35F030A06A}" type="sibTrans" cxnId="{54B19301-6BA2-7C4E-9933-5648780C4FAB}">
      <dgm:prSet/>
      <dgm:spPr/>
      <dgm:t>
        <a:bodyPr/>
        <a:lstStyle/>
        <a:p>
          <a:endParaRPr lang="es-ES"/>
        </a:p>
      </dgm:t>
    </dgm:pt>
    <dgm:pt modelId="{F451774A-5B13-AE45-8FCD-6F1BC2FD6A90}">
      <dgm:prSet phldrT="[Texto]" custT="1"/>
      <dgm:spPr/>
      <dgm:t>
        <a:bodyPr/>
        <a:lstStyle/>
        <a:p>
          <a:r>
            <a:rPr lang="es-ES" sz="1800" b="1" u="sng" dirty="0" smtClean="0"/>
            <a:t>Zona reticular</a:t>
          </a:r>
          <a:r>
            <a:rPr lang="es-ES" sz="1800" b="0" u="none" dirty="0" smtClean="0"/>
            <a:t> (10%)</a:t>
          </a:r>
          <a:endParaRPr lang="es-ES" sz="1800" b="1" u="sng" dirty="0" smtClean="0"/>
        </a:p>
        <a:p>
          <a:r>
            <a:rPr lang="es-ES" sz="1800" b="0" u="none" dirty="0" smtClean="0"/>
            <a:t>-Secreta andrógenos(1.-Dehidroepiandrosterona y 2.-Androstenediona)</a:t>
          </a:r>
        </a:p>
        <a:p>
          <a:r>
            <a:rPr lang="es-ES" sz="1800" b="0" u="none" dirty="0" smtClean="0"/>
            <a:t>-Pocos estrógenos y glucocorticoides. </a:t>
          </a:r>
        </a:p>
        <a:p>
          <a:r>
            <a:rPr lang="es-GT" sz="1800" b="0" u="none" dirty="0" smtClean="0"/>
            <a:t>-Control por la ACTH y </a:t>
          </a:r>
          <a:r>
            <a:rPr lang="es-GT" sz="1800" b="0" i="1" u="none" dirty="0" smtClean="0"/>
            <a:t>Hormona </a:t>
          </a:r>
          <a:r>
            <a:rPr lang="es-GT" sz="1800" b="0" i="1" u="none" dirty="0" err="1" smtClean="0"/>
            <a:t>Corticótropa</a:t>
          </a:r>
          <a:r>
            <a:rPr lang="es-GT" sz="1800" b="0" i="1" u="none" dirty="0" smtClean="0"/>
            <a:t> estimuladora de Andrógenos</a:t>
          </a:r>
          <a:endParaRPr lang="es-ES" sz="1800" b="1" i="1" u="none" dirty="0"/>
        </a:p>
      </dgm:t>
    </dgm:pt>
    <dgm:pt modelId="{8ABB1589-6655-7841-8C69-B58FF6752B84}" type="parTrans" cxnId="{06A8E4EB-E9AB-0B48-AE4C-EA4FB6D632FD}">
      <dgm:prSet/>
      <dgm:spPr/>
      <dgm:t>
        <a:bodyPr/>
        <a:lstStyle/>
        <a:p>
          <a:endParaRPr lang="es-ES"/>
        </a:p>
      </dgm:t>
    </dgm:pt>
    <dgm:pt modelId="{D53E1F8A-7916-3E42-985D-619F3F27D2F1}" type="sibTrans" cxnId="{06A8E4EB-E9AB-0B48-AE4C-EA4FB6D632FD}">
      <dgm:prSet/>
      <dgm:spPr/>
      <dgm:t>
        <a:bodyPr/>
        <a:lstStyle/>
        <a:p>
          <a:endParaRPr lang="es-ES"/>
        </a:p>
      </dgm:t>
    </dgm:pt>
    <dgm:pt modelId="{16169380-4548-6445-952C-F85B28529564}" type="pres">
      <dgm:prSet presAssocID="{FD594EA2-4E02-8C42-8D5D-412B8DAEEBBA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86F29BC3-89FA-B940-8971-A6C4BAD33A44}" type="pres">
      <dgm:prSet presAssocID="{A2E49867-5D57-4845-B80E-B8A6B28FB7E6}" presName="centerShape" presStyleLbl="node0" presStyleIdx="0" presStyleCnt="1" custScaleX="114546" custScaleY="114102" custLinFactNeighborX="-485" custLinFactNeighborY="-304"/>
      <dgm:spPr>
        <a:prstGeom prst="rect">
          <a:avLst/>
        </a:prstGeom>
      </dgm:spPr>
      <dgm:t>
        <a:bodyPr/>
        <a:lstStyle/>
        <a:p>
          <a:endParaRPr lang="es-ES"/>
        </a:p>
      </dgm:t>
    </dgm:pt>
    <dgm:pt modelId="{AD25F769-31C4-AB47-AFD5-691D71228EEA}" type="pres">
      <dgm:prSet presAssocID="{DC31376C-B2FF-DF49-B175-40FF6C632735}" presName="parTrans" presStyleLbl="bgSibTrans2D1" presStyleIdx="0" presStyleCnt="3" custAng="21068663" custScaleX="173136" custScaleY="60980" custLinFactNeighborX="54547" custLinFactNeighborY="-7289"/>
      <dgm:spPr/>
      <dgm:t>
        <a:bodyPr/>
        <a:lstStyle/>
        <a:p>
          <a:endParaRPr lang="es-ES"/>
        </a:p>
      </dgm:t>
    </dgm:pt>
    <dgm:pt modelId="{3B40311B-9967-0847-BA3F-9B331E16DFA4}" type="pres">
      <dgm:prSet presAssocID="{D0E21883-2135-1146-A971-9124943B78AE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48F87C9-F4AA-794C-BB2D-ADC7E71C282E}" type="pres">
      <dgm:prSet presAssocID="{CDD33751-FCF0-5B4D-9A68-B7DDB0B92840}" presName="parTrans" presStyleLbl="bgSibTrans2D1" presStyleIdx="1" presStyleCnt="3" custAng="20522944" custScaleX="129248" custScaleY="36882" custLinFactY="29393" custLinFactNeighborX="17030" custLinFactNeighborY="100000"/>
      <dgm:spPr/>
      <dgm:t>
        <a:bodyPr/>
        <a:lstStyle/>
        <a:p>
          <a:endParaRPr lang="es-ES"/>
        </a:p>
      </dgm:t>
    </dgm:pt>
    <dgm:pt modelId="{E50D4F98-CCCF-ED4A-827F-83EFE5D7629D}" type="pres">
      <dgm:prSet presAssocID="{4D7A2E40-4DB9-1F4D-80EF-F2DFEC5E590B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370ECD7-E6A6-3643-A15E-105DB4C6099F}" type="pres">
      <dgm:prSet presAssocID="{8ABB1589-6655-7841-8C69-B58FF6752B84}" presName="parTrans" presStyleLbl="bgSibTrans2D1" presStyleIdx="2" presStyleCnt="3" custScaleX="130102" custScaleY="54266" custLinFactY="9347" custLinFactNeighborX="16056" custLinFactNeighborY="100000"/>
      <dgm:spPr/>
      <dgm:t>
        <a:bodyPr/>
        <a:lstStyle/>
        <a:p>
          <a:endParaRPr lang="es-ES"/>
        </a:p>
      </dgm:t>
    </dgm:pt>
    <dgm:pt modelId="{6E2ECD55-22E4-1746-AE45-4CF41DCDFA9C}" type="pres">
      <dgm:prSet presAssocID="{F451774A-5B13-AE45-8FCD-6F1BC2FD6A90}" presName="node" presStyleLbl="node1" presStyleIdx="2" presStyleCnt="3" custScaleY="15504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425524C6-5BAD-3E4F-BF1C-9F52A3466392}" type="presOf" srcId="{4D7A2E40-4DB9-1F4D-80EF-F2DFEC5E590B}" destId="{E50D4F98-CCCF-ED4A-827F-83EFE5D7629D}" srcOrd="0" destOrd="0" presId="urn:microsoft.com/office/officeart/2005/8/layout/radial4"/>
    <dgm:cxn modelId="{54B19301-6BA2-7C4E-9933-5648780C4FAB}" srcId="{A2E49867-5D57-4845-B80E-B8A6B28FB7E6}" destId="{4D7A2E40-4DB9-1F4D-80EF-F2DFEC5E590B}" srcOrd="1" destOrd="0" parTransId="{CDD33751-FCF0-5B4D-9A68-B7DDB0B92840}" sibTransId="{D14023A6-5714-144C-B827-DB35F030A06A}"/>
    <dgm:cxn modelId="{91272193-8B79-0443-BE84-F7FF7EBDA312}" type="presOf" srcId="{DC31376C-B2FF-DF49-B175-40FF6C632735}" destId="{AD25F769-31C4-AB47-AFD5-691D71228EEA}" srcOrd="0" destOrd="0" presId="urn:microsoft.com/office/officeart/2005/8/layout/radial4"/>
    <dgm:cxn modelId="{D1432A8F-211B-A14F-86DF-8CB1A4E458A3}" type="presOf" srcId="{8ABB1589-6655-7841-8C69-B58FF6752B84}" destId="{D370ECD7-E6A6-3643-A15E-105DB4C6099F}" srcOrd="0" destOrd="0" presId="urn:microsoft.com/office/officeart/2005/8/layout/radial4"/>
    <dgm:cxn modelId="{ADACEB4A-A53B-2643-8DB9-39D9CB0FC996}" type="presOf" srcId="{FD594EA2-4E02-8C42-8D5D-412B8DAEEBBA}" destId="{16169380-4548-6445-952C-F85B28529564}" srcOrd="0" destOrd="0" presId="urn:microsoft.com/office/officeart/2005/8/layout/radial4"/>
    <dgm:cxn modelId="{79F515F6-5239-0944-922D-26C62ED996C7}" type="presOf" srcId="{A2E49867-5D57-4845-B80E-B8A6B28FB7E6}" destId="{86F29BC3-89FA-B940-8971-A6C4BAD33A44}" srcOrd="0" destOrd="0" presId="urn:microsoft.com/office/officeart/2005/8/layout/radial4"/>
    <dgm:cxn modelId="{CB935BCA-A831-5D49-A47D-20BA79458E42}" srcId="{FD594EA2-4E02-8C42-8D5D-412B8DAEEBBA}" destId="{A2E49867-5D57-4845-B80E-B8A6B28FB7E6}" srcOrd="0" destOrd="0" parTransId="{ABBC5941-5BC9-0246-A5BB-0AC6074C0C5F}" sibTransId="{26020584-2C24-2745-BD1A-856DD46F176D}"/>
    <dgm:cxn modelId="{2C8E84A4-8A01-B34A-8B53-09362E936091}" type="presOf" srcId="{F451774A-5B13-AE45-8FCD-6F1BC2FD6A90}" destId="{6E2ECD55-22E4-1746-AE45-4CF41DCDFA9C}" srcOrd="0" destOrd="0" presId="urn:microsoft.com/office/officeart/2005/8/layout/radial4"/>
    <dgm:cxn modelId="{0EB0EDAB-CCD1-B045-B009-E595FFB07E9F}" srcId="{A2E49867-5D57-4845-B80E-B8A6B28FB7E6}" destId="{D0E21883-2135-1146-A971-9124943B78AE}" srcOrd="0" destOrd="0" parTransId="{DC31376C-B2FF-DF49-B175-40FF6C632735}" sibTransId="{AF02CE72-6FA2-B042-B9CD-3FFB646DEFBC}"/>
    <dgm:cxn modelId="{06A8E4EB-E9AB-0B48-AE4C-EA4FB6D632FD}" srcId="{A2E49867-5D57-4845-B80E-B8A6B28FB7E6}" destId="{F451774A-5B13-AE45-8FCD-6F1BC2FD6A90}" srcOrd="2" destOrd="0" parTransId="{8ABB1589-6655-7841-8C69-B58FF6752B84}" sibTransId="{D53E1F8A-7916-3E42-985D-619F3F27D2F1}"/>
    <dgm:cxn modelId="{42777B6E-88D7-174A-81E9-B7CAB60B6835}" type="presOf" srcId="{D0E21883-2135-1146-A971-9124943B78AE}" destId="{3B40311B-9967-0847-BA3F-9B331E16DFA4}" srcOrd="0" destOrd="0" presId="urn:microsoft.com/office/officeart/2005/8/layout/radial4"/>
    <dgm:cxn modelId="{EDF72F2D-6090-EC41-A510-D6B4804FFC8B}" type="presOf" srcId="{CDD33751-FCF0-5B4D-9A68-B7DDB0B92840}" destId="{A48F87C9-F4AA-794C-BB2D-ADC7E71C282E}" srcOrd="0" destOrd="0" presId="urn:microsoft.com/office/officeart/2005/8/layout/radial4"/>
    <dgm:cxn modelId="{2E60D449-DFA8-A641-85C6-328DCFF30D7D}" type="presParOf" srcId="{16169380-4548-6445-952C-F85B28529564}" destId="{86F29BC3-89FA-B940-8971-A6C4BAD33A44}" srcOrd="0" destOrd="0" presId="urn:microsoft.com/office/officeart/2005/8/layout/radial4"/>
    <dgm:cxn modelId="{FEEA3972-ABD9-2D43-AA42-AD9D92D4E0D5}" type="presParOf" srcId="{16169380-4548-6445-952C-F85B28529564}" destId="{AD25F769-31C4-AB47-AFD5-691D71228EEA}" srcOrd="1" destOrd="0" presId="urn:microsoft.com/office/officeart/2005/8/layout/radial4"/>
    <dgm:cxn modelId="{CA954813-1056-4B4A-A953-2CB5D80AF6F2}" type="presParOf" srcId="{16169380-4548-6445-952C-F85B28529564}" destId="{3B40311B-9967-0847-BA3F-9B331E16DFA4}" srcOrd="2" destOrd="0" presId="urn:microsoft.com/office/officeart/2005/8/layout/radial4"/>
    <dgm:cxn modelId="{24514358-4987-274B-BD26-9C8E0692C5F5}" type="presParOf" srcId="{16169380-4548-6445-952C-F85B28529564}" destId="{A48F87C9-F4AA-794C-BB2D-ADC7E71C282E}" srcOrd="3" destOrd="0" presId="urn:microsoft.com/office/officeart/2005/8/layout/radial4"/>
    <dgm:cxn modelId="{584E4FAF-51A3-A749-82A0-1917BE1B8E29}" type="presParOf" srcId="{16169380-4548-6445-952C-F85B28529564}" destId="{E50D4F98-CCCF-ED4A-827F-83EFE5D7629D}" srcOrd="4" destOrd="0" presId="urn:microsoft.com/office/officeart/2005/8/layout/radial4"/>
    <dgm:cxn modelId="{151E0059-8A9C-0548-BA7D-BE4316907961}" type="presParOf" srcId="{16169380-4548-6445-952C-F85B28529564}" destId="{D370ECD7-E6A6-3643-A15E-105DB4C6099F}" srcOrd="5" destOrd="0" presId="urn:microsoft.com/office/officeart/2005/8/layout/radial4"/>
    <dgm:cxn modelId="{CBF73987-A334-CF48-85EE-623E585C069A}" type="presParOf" srcId="{16169380-4548-6445-952C-F85B28529564}" destId="{6E2ECD55-22E4-1746-AE45-4CF41DCDFA9C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E103B1B3-CBE9-4991-9568-816A9FB18B12}" type="doc">
      <dgm:prSet loTypeId="urn:microsoft.com/office/officeart/2005/8/layout/radial4" loCatId="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es-EC"/>
        </a:p>
      </dgm:t>
    </dgm:pt>
    <dgm:pt modelId="{01870824-94F4-4C8E-AFAC-13698C674481}">
      <dgm:prSet/>
      <dgm:spPr/>
      <dgm:t>
        <a:bodyPr/>
        <a:lstStyle/>
        <a:p>
          <a:pPr rtl="0"/>
          <a:r>
            <a:rPr lang="es-EC" dirty="0" smtClean="0"/>
            <a:t>EFECTO DEL </a:t>
          </a:r>
          <a:r>
            <a:rPr lang="es-EC" b="1" dirty="0" smtClean="0"/>
            <a:t>CORTISOL </a:t>
          </a:r>
          <a:r>
            <a:rPr lang="es-EC" dirty="0" smtClean="0"/>
            <a:t>sobre los </a:t>
          </a:r>
          <a:r>
            <a:rPr lang="es-EC" b="1" dirty="0" smtClean="0"/>
            <a:t>HIDRATOS DE CARBONO</a:t>
          </a:r>
          <a:endParaRPr lang="es-EC" b="1" dirty="0"/>
        </a:p>
      </dgm:t>
    </dgm:pt>
    <dgm:pt modelId="{6C86C59D-CE54-4F3D-841E-F29BD940D1E7}" type="parTrans" cxnId="{E0C39088-FBD3-4B4A-8C25-B8723EBB8E59}">
      <dgm:prSet/>
      <dgm:spPr/>
      <dgm:t>
        <a:bodyPr/>
        <a:lstStyle/>
        <a:p>
          <a:endParaRPr lang="es-EC"/>
        </a:p>
      </dgm:t>
    </dgm:pt>
    <dgm:pt modelId="{786D3B11-6007-4AA5-AA32-5592D1D98AE4}" type="sibTrans" cxnId="{E0C39088-FBD3-4B4A-8C25-B8723EBB8E59}">
      <dgm:prSet/>
      <dgm:spPr/>
      <dgm:t>
        <a:bodyPr/>
        <a:lstStyle/>
        <a:p>
          <a:endParaRPr lang="es-EC"/>
        </a:p>
      </dgm:t>
    </dgm:pt>
    <dgm:pt modelId="{32F6AD1C-8972-4048-93F3-DE705BCECD8D}">
      <dgm:prSet/>
      <dgm:spPr/>
      <dgm:t>
        <a:bodyPr/>
        <a:lstStyle/>
        <a:p>
          <a:pPr rtl="0"/>
          <a:r>
            <a:rPr lang="es-EC" dirty="0" smtClean="0"/>
            <a:t>4.- Aumentar las enzimas que promueven la gluconeogénesis.</a:t>
          </a:r>
          <a:endParaRPr lang="es-EC" dirty="0"/>
        </a:p>
      </dgm:t>
    </dgm:pt>
    <dgm:pt modelId="{D735D541-D2C5-4BCD-8A08-B83232F7821A}" type="parTrans" cxnId="{26CC92EE-2943-49F2-8978-7DDA3160D9D0}">
      <dgm:prSet/>
      <dgm:spPr/>
      <dgm:t>
        <a:bodyPr/>
        <a:lstStyle/>
        <a:p>
          <a:endParaRPr lang="es-EC"/>
        </a:p>
      </dgm:t>
    </dgm:pt>
    <dgm:pt modelId="{E71896BF-AF6A-49E8-AEB7-A451B377E3D0}" type="sibTrans" cxnId="{26CC92EE-2943-49F2-8978-7DDA3160D9D0}">
      <dgm:prSet/>
      <dgm:spPr/>
      <dgm:t>
        <a:bodyPr/>
        <a:lstStyle/>
        <a:p>
          <a:endParaRPr lang="es-EC"/>
        </a:p>
      </dgm:t>
    </dgm:pt>
    <dgm:pt modelId="{EAE43D8E-3BA5-443F-A357-1E23267D7DEE}">
      <dgm:prSet/>
      <dgm:spPr/>
      <dgm:t>
        <a:bodyPr/>
        <a:lstStyle/>
        <a:p>
          <a:pPr rtl="0"/>
          <a:r>
            <a:rPr lang="es-EC" dirty="0" smtClean="0"/>
            <a:t>2.-Moviliza aminoácidos de los tejidos extra hepáticos hacia el plasma.</a:t>
          </a:r>
          <a:endParaRPr lang="es-EC" dirty="0"/>
        </a:p>
      </dgm:t>
    </dgm:pt>
    <dgm:pt modelId="{EE1A3EEA-6E2F-40C9-893B-DF29A93664AD}" type="parTrans" cxnId="{80C50A5A-5E02-4D2B-8679-1EDF997F6498}">
      <dgm:prSet/>
      <dgm:spPr/>
      <dgm:t>
        <a:bodyPr/>
        <a:lstStyle/>
        <a:p>
          <a:endParaRPr lang="es-EC"/>
        </a:p>
      </dgm:t>
    </dgm:pt>
    <dgm:pt modelId="{ACF09B51-A006-4BA7-B622-F342A51E01E0}" type="sibTrans" cxnId="{80C50A5A-5E02-4D2B-8679-1EDF997F6498}">
      <dgm:prSet/>
      <dgm:spPr/>
      <dgm:t>
        <a:bodyPr/>
        <a:lstStyle/>
        <a:p>
          <a:endParaRPr lang="es-EC"/>
        </a:p>
      </dgm:t>
    </dgm:pt>
    <dgm:pt modelId="{050D97D8-385E-4275-8421-CA20A9317A20}">
      <dgm:prSet/>
      <dgm:spPr/>
      <dgm:t>
        <a:bodyPr/>
        <a:lstStyle/>
        <a:p>
          <a:pPr rtl="0"/>
          <a:r>
            <a:rPr lang="es-EC" dirty="0" smtClean="0"/>
            <a:t>3.- Reduce la velocidad de utilización de  glucosa</a:t>
          </a:r>
          <a:endParaRPr lang="es-EC" dirty="0"/>
        </a:p>
      </dgm:t>
    </dgm:pt>
    <dgm:pt modelId="{AD347BDB-9442-4DE4-BBE0-A3D161E320AD}" type="parTrans" cxnId="{1854B21B-33F3-4558-BE71-750E7F465B51}">
      <dgm:prSet/>
      <dgm:spPr/>
      <dgm:t>
        <a:bodyPr/>
        <a:lstStyle/>
        <a:p>
          <a:endParaRPr lang="es-EC"/>
        </a:p>
      </dgm:t>
    </dgm:pt>
    <dgm:pt modelId="{52564DDE-AE00-4593-871E-299479C65DEF}" type="sibTrans" cxnId="{1854B21B-33F3-4558-BE71-750E7F465B51}">
      <dgm:prSet/>
      <dgm:spPr/>
      <dgm:t>
        <a:bodyPr/>
        <a:lstStyle/>
        <a:p>
          <a:endParaRPr lang="es-EC"/>
        </a:p>
      </dgm:t>
    </dgm:pt>
    <dgm:pt modelId="{09CF4E73-FF22-4544-A43E-FC41034D3507}">
      <dgm:prSet/>
      <dgm:spPr/>
      <dgm:t>
        <a:bodyPr/>
        <a:lstStyle/>
        <a:p>
          <a:pPr rtl="0"/>
          <a:r>
            <a:rPr lang="es-EC" dirty="0" smtClean="0"/>
            <a:t>1.- El efecto más conocido es aumentar la glucemia…</a:t>
          </a:r>
        </a:p>
        <a:p>
          <a:pPr rtl="0"/>
          <a:r>
            <a:rPr lang="es-EC" b="1" dirty="0" smtClean="0"/>
            <a:t>Diabetes Suprarrenal </a:t>
          </a:r>
          <a:r>
            <a:rPr lang="es-EC" b="1" i="1" dirty="0" smtClean="0"/>
            <a:t>(</a:t>
          </a:r>
          <a:r>
            <a:rPr lang="es-EC" b="0" i="1" dirty="0" smtClean="0"/>
            <a:t>resistencia a la insulina</a:t>
          </a:r>
          <a:r>
            <a:rPr lang="es-EC" b="1" i="1" dirty="0" smtClean="0"/>
            <a:t>)</a:t>
          </a:r>
          <a:endParaRPr lang="es-EC" b="1" i="1" dirty="0"/>
        </a:p>
      </dgm:t>
    </dgm:pt>
    <dgm:pt modelId="{E7420290-78E7-4C01-9ABA-C4B1C3D1D1DB}" type="parTrans" cxnId="{61EAAD68-960A-49CA-879B-B2FB689A5B3C}">
      <dgm:prSet/>
      <dgm:spPr/>
      <dgm:t>
        <a:bodyPr/>
        <a:lstStyle/>
        <a:p>
          <a:endParaRPr lang="es-EC"/>
        </a:p>
      </dgm:t>
    </dgm:pt>
    <dgm:pt modelId="{9649DB20-D7CF-41E6-A9E7-C77A56DFCB40}" type="sibTrans" cxnId="{61EAAD68-960A-49CA-879B-B2FB689A5B3C}">
      <dgm:prSet/>
      <dgm:spPr/>
      <dgm:t>
        <a:bodyPr/>
        <a:lstStyle/>
        <a:p>
          <a:endParaRPr lang="es-EC"/>
        </a:p>
      </dgm:t>
    </dgm:pt>
    <dgm:pt modelId="{1A12A194-4A39-4C23-B3A0-3D82B1186CD9}">
      <dgm:prSet/>
      <dgm:spPr/>
      <dgm:t>
        <a:bodyPr/>
        <a:lstStyle/>
        <a:p>
          <a:endParaRPr lang="es-EC"/>
        </a:p>
      </dgm:t>
    </dgm:pt>
    <dgm:pt modelId="{FB3BCAF6-774B-42B3-86D0-221564897081}" type="parTrans" cxnId="{1E36A5F8-1528-4578-918C-767534CA2B0B}">
      <dgm:prSet/>
      <dgm:spPr/>
      <dgm:t>
        <a:bodyPr/>
        <a:lstStyle/>
        <a:p>
          <a:endParaRPr lang="es-EC"/>
        </a:p>
      </dgm:t>
    </dgm:pt>
    <dgm:pt modelId="{8590057D-7ABF-4D49-9CB5-7D2B96A6ABD7}" type="sibTrans" cxnId="{1E36A5F8-1528-4578-918C-767534CA2B0B}">
      <dgm:prSet/>
      <dgm:spPr/>
      <dgm:t>
        <a:bodyPr/>
        <a:lstStyle/>
        <a:p>
          <a:endParaRPr lang="es-EC"/>
        </a:p>
      </dgm:t>
    </dgm:pt>
    <dgm:pt modelId="{B199C5F2-8766-B74F-BE49-5B6E11230D9A}" type="pres">
      <dgm:prSet presAssocID="{E103B1B3-CBE9-4991-9568-816A9FB18B12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FCB203B5-3D55-7643-B6BD-6C2516489C40}" type="pres">
      <dgm:prSet presAssocID="{01870824-94F4-4C8E-AFAC-13698C674481}" presName="centerShape" presStyleLbl="node0" presStyleIdx="0" presStyleCnt="1"/>
      <dgm:spPr/>
      <dgm:t>
        <a:bodyPr/>
        <a:lstStyle/>
        <a:p>
          <a:endParaRPr lang="es-ES"/>
        </a:p>
      </dgm:t>
    </dgm:pt>
    <dgm:pt modelId="{E837C956-C16E-434A-81CD-BCB71BCCC02A}" type="pres">
      <dgm:prSet presAssocID="{D735D541-D2C5-4BCD-8A08-B83232F7821A}" presName="parTrans" presStyleLbl="bgSibTrans2D1" presStyleIdx="0" presStyleCnt="4"/>
      <dgm:spPr/>
      <dgm:t>
        <a:bodyPr/>
        <a:lstStyle/>
        <a:p>
          <a:endParaRPr lang="es-ES"/>
        </a:p>
      </dgm:t>
    </dgm:pt>
    <dgm:pt modelId="{76B5D088-B000-084E-8F39-106071D9FA25}" type="pres">
      <dgm:prSet presAssocID="{32F6AD1C-8972-4048-93F3-DE705BCECD8D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2DB035E-2C83-094C-A959-11FFBC4B4888}" type="pres">
      <dgm:prSet presAssocID="{EE1A3EEA-6E2F-40C9-893B-DF29A93664AD}" presName="parTrans" presStyleLbl="bgSibTrans2D1" presStyleIdx="1" presStyleCnt="4"/>
      <dgm:spPr/>
      <dgm:t>
        <a:bodyPr/>
        <a:lstStyle/>
        <a:p>
          <a:endParaRPr lang="es-ES"/>
        </a:p>
      </dgm:t>
    </dgm:pt>
    <dgm:pt modelId="{3F5BA6FA-DEB3-3745-8656-58A4761B6955}" type="pres">
      <dgm:prSet presAssocID="{EAE43D8E-3BA5-443F-A357-1E23267D7DEE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84977BD-A69A-F84B-91AA-12C9DE36DC4C}" type="pres">
      <dgm:prSet presAssocID="{AD347BDB-9442-4DE4-BBE0-A3D161E320AD}" presName="parTrans" presStyleLbl="bgSibTrans2D1" presStyleIdx="2" presStyleCnt="4"/>
      <dgm:spPr/>
      <dgm:t>
        <a:bodyPr/>
        <a:lstStyle/>
        <a:p>
          <a:endParaRPr lang="es-ES"/>
        </a:p>
      </dgm:t>
    </dgm:pt>
    <dgm:pt modelId="{6D8568AA-0B09-154B-B098-903C18DFA6B7}" type="pres">
      <dgm:prSet presAssocID="{050D97D8-385E-4275-8421-CA20A9317A20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182E1FC-6392-FD4C-A7A4-45E2ADA725D2}" type="pres">
      <dgm:prSet presAssocID="{E7420290-78E7-4C01-9ABA-C4B1C3D1D1DB}" presName="parTrans" presStyleLbl="bgSibTrans2D1" presStyleIdx="3" presStyleCnt="4"/>
      <dgm:spPr/>
      <dgm:t>
        <a:bodyPr/>
        <a:lstStyle/>
        <a:p>
          <a:endParaRPr lang="es-ES"/>
        </a:p>
      </dgm:t>
    </dgm:pt>
    <dgm:pt modelId="{8D422DA7-0D29-D647-AD14-84D1A788B9CE}" type="pres">
      <dgm:prSet presAssocID="{09CF4E73-FF22-4544-A43E-FC41034D3507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0DD95178-CFFA-FF45-A7AF-536FA52D66FD}" type="presOf" srcId="{01870824-94F4-4C8E-AFAC-13698C674481}" destId="{FCB203B5-3D55-7643-B6BD-6C2516489C40}" srcOrd="0" destOrd="0" presId="urn:microsoft.com/office/officeart/2005/8/layout/radial4"/>
    <dgm:cxn modelId="{80C50A5A-5E02-4D2B-8679-1EDF997F6498}" srcId="{01870824-94F4-4C8E-AFAC-13698C674481}" destId="{EAE43D8E-3BA5-443F-A357-1E23267D7DEE}" srcOrd="1" destOrd="0" parTransId="{EE1A3EEA-6E2F-40C9-893B-DF29A93664AD}" sibTransId="{ACF09B51-A006-4BA7-B622-F342A51E01E0}"/>
    <dgm:cxn modelId="{1854B21B-33F3-4558-BE71-750E7F465B51}" srcId="{01870824-94F4-4C8E-AFAC-13698C674481}" destId="{050D97D8-385E-4275-8421-CA20A9317A20}" srcOrd="2" destOrd="0" parTransId="{AD347BDB-9442-4DE4-BBE0-A3D161E320AD}" sibTransId="{52564DDE-AE00-4593-871E-299479C65DEF}"/>
    <dgm:cxn modelId="{61EAAD68-960A-49CA-879B-B2FB689A5B3C}" srcId="{01870824-94F4-4C8E-AFAC-13698C674481}" destId="{09CF4E73-FF22-4544-A43E-FC41034D3507}" srcOrd="3" destOrd="0" parTransId="{E7420290-78E7-4C01-9ABA-C4B1C3D1D1DB}" sibTransId="{9649DB20-D7CF-41E6-A9E7-C77A56DFCB40}"/>
    <dgm:cxn modelId="{8713C019-C780-F442-90EF-B528EFA795EE}" type="presOf" srcId="{AD347BDB-9442-4DE4-BBE0-A3D161E320AD}" destId="{084977BD-A69A-F84B-91AA-12C9DE36DC4C}" srcOrd="0" destOrd="0" presId="urn:microsoft.com/office/officeart/2005/8/layout/radial4"/>
    <dgm:cxn modelId="{E0C39088-FBD3-4B4A-8C25-B8723EBB8E59}" srcId="{E103B1B3-CBE9-4991-9568-816A9FB18B12}" destId="{01870824-94F4-4C8E-AFAC-13698C674481}" srcOrd="0" destOrd="0" parTransId="{6C86C59D-CE54-4F3D-841E-F29BD940D1E7}" sibTransId="{786D3B11-6007-4AA5-AA32-5592D1D98AE4}"/>
    <dgm:cxn modelId="{F66EF3CC-5838-ED4E-80E3-AF175CCA2F83}" type="presOf" srcId="{E7420290-78E7-4C01-9ABA-C4B1C3D1D1DB}" destId="{3182E1FC-6392-FD4C-A7A4-45E2ADA725D2}" srcOrd="0" destOrd="0" presId="urn:microsoft.com/office/officeart/2005/8/layout/radial4"/>
    <dgm:cxn modelId="{5E7F737D-9D02-6442-921D-DB98C8D758E7}" type="presOf" srcId="{050D97D8-385E-4275-8421-CA20A9317A20}" destId="{6D8568AA-0B09-154B-B098-903C18DFA6B7}" srcOrd="0" destOrd="0" presId="urn:microsoft.com/office/officeart/2005/8/layout/radial4"/>
    <dgm:cxn modelId="{3DC530BD-424B-154B-B995-CFCE8E3AEE1E}" type="presOf" srcId="{EAE43D8E-3BA5-443F-A357-1E23267D7DEE}" destId="{3F5BA6FA-DEB3-3745-8656-58A4761B6955}" srcOrd="0" destOrd="0" presId="urn:microsoft.com/office/officeart/2005/8/layout/radial4"/>
    <dgm:cxn modelId="{D6930B4D-1C12-C045-875F-1A2229F1BFF1}" type="presOf" srcId="{E103B1B3-CBE9-4991-9568-816A9FB18B12}" destId="{B199C5F2-8766-B74F-BE49-5B6E11230D9A}" srcOrd="0" destOrd="0" presId="urn:microsoft.com/office/officeart/2005/8/layout/radial4"/>
    <dgm:cxn modelId="{1E36A5F8-1528-4578-918C-767534CA2B0B}" srcId="{E103B1B3-CBE9-4991-9568-816A9FB18B12}" destId="{1A12A194-4A39-4C23-B3A0-3D82B1186CD9}" srcOrd="1" destOrd="0" parTransId="{FB3BCAF6-774B-42B3-86D0-221564897081}" sibTransId="{8590057D-7ABF-4D49-9CB5-7D2B96A6ABD7}"/>
    <dgm:cxn modelId="{26CC92EE-2943-49F2-8978-7DDA3160D9D0}" srcId="{01870824-94F4-4C8E-AFAC-13698C674481}" destId="{32F6AD1C-8972-4048-93F3-DE705BCECD8D}" srcOrd="0" destOrd="0" parTransId="{D735D541-D2C5-4BCD-8A08-B83232F7821A}" sibTransId="{E71896BF-AF6A-49E8-AEB7-A451B377E3D0}"/>
    <dgm:cxn modelId="{22757D1D-CA14-E446-8581-439B6FED739F}" type="presOf" srcId="{EE1A3EEA-6E2F-40C9-893B-DF29A93664AD}" destId="{D2DB035E-2C83-094C-A959-11FFBC4B4888}" srcOrd="0" destOrd="0" presId="urn:microsoft.com/office/officeart/2005/8/layout/radial4"/>
    <dgm:cxn modelId="{1C8847A3-894E-9649-A41D-C63214DBD75C}" type="presOf" srcId="{09CF4E73-FF22-4544-A43E-FC41034D3507}" destId="{8D422DA7-0D29-D647-AD14-84D1A788B9CE}" srcOrd="0" destOrd="0" presId="urn:microsoft.com/office/officeart/2005/8/layout/radial4"/>
    <dgm:cxn modelId="{3B3F997A-2489-B44B-901D-8165B6B59F84}" type="presOf" srcId="{D735D541-D2C5-4BCD-8A08-B83232F7821A}" destId="{E837C956-C16E-434A-81CD-BCB71BCCC02A}" srcOrd="0" destOrd="0" presId="urn:microsoft.com/office/officeart/2005/8/layout/radial4"/>
    <dgm:cxn modelId="{2D9BD4BF-F951-C742-B525-4F26E217BAAE}" type="presOf" srcId="{32F6AD1C-8972-4048-93F3-DE705BCECD8D}" destId="{76B5D088-B000-084E-8F39-106071D9FA25}" srcOrd="0" destOrd="0" presId="urn:microsoft.com/office/officeart/2005/8/layout/radial4"/>
    <dgm:cxn modelId="{0FBEE653-986D-0B4B-B0BE-E192ED8B3D9D}" type="presParOf" srcId="{B199C5F2-8766-B74F-BE49-5B6E11230D9A}" destId="{FCB203B5-3D55-7643-B6BD-6C2516489C40}" srcOrd="0" destOrd="0" presId="urn:microsoft.com/office/officeart/2005/8/layout/radial4"/>
    <dgm:cxn modelId="{942FE51B-A41B-8E4B-8526-30E903D01CF0}" type="presParOf" srcId="{B199C5F2-8766-B74F-BE49-5B6E11230D9A}" destId="{E837C956-C16E-434A-81CD-BCB71BCCC02A}" srcOrd="1" destOrd="0" presId="urn:microsoft.com/office/officeart/2005/8/layout/radial4"/>
    <dgm:cxn modelId="{A367CD15-47A1-DA40-A3F2-B5A6F0EAECFF}" type="presParOf" srcId="{B199C5F2-8766-B74F-BE49-5B6E11230D9A}" destId="{76B5D088-B000-084E-8F39-106071D9FA25}" srcOrd="2" destOrd="0" presId="urn:microsoft.com/office/officeart/2005/8/layout/radial4"/>
    <dgm:cxn modelId="{0000E2F3-C969-F54E-93D8-B57DE45358FA}" type="presParOf" srcId="{B199C5F2-8766-B74F-BE49-5B6E11230D9A}" destId="{D2DB035E-2C83-094C-A959-11FFBC4B4888}" srcOrd="3" destOrd="0" presId="urn:microsoft.com/office/officeart/2005/8/layout/radial4"/>
    <dgm:cxn modelId="{191911E2-73D2-7843-BC1B-92F08EDF32BD}" type="presParOf" srcId="{B199C5F2-8766-B74F-BE49-5B6E11230D9A}" destId="{3F5BA6FA-DEB3-3745-8656-58A4761B6955}" srcOrd="4" destOrd="0" presId="urn:microsoft.com/office/officeart/2005/8/layout/radial4"/>
    <dgm:cxn modelId="{A8358D8F-3DEE-1144-9F40-1F6B809AD646}" type="presParOf" srcId="{B199C5F2-8766-B74F-BE49-5B6E11230D9A}" destId="{084977BD-A69A-F84B-91AA-12C9DE36DC4C}" srcOrd="5" destOrd="0" presId="urn:microsoft.com/office/officeart/2005/8/layout/radial4"/>
    <dgm:cxn modelId="{F0A4743E-2CB5-754B-8BE9-80FA3510FE74}" type="presParOf" srcId="{B199C5F2-8766-B74F-BE49-5B6E11230D9A}" destId="{6D8568AA-0B09-154B-B098-903C18DFA6B7}" srcOrd="6" destOrd="0" presId="urn:microsoft.com/office/officeart/2005/8/layout/radial4"/>
    <dgm:cxn modelId="{B14FECC1-DD96-F94B-AF05-42375A77713D}" type="presParOf" srcId="{B199C5F2-8766-B74F-BE49-5B6E11230D9A}" destId="{3182E1FC-6392-FD4C-A7A4-45E2ADA725D2}" srcOrd="7" destOrd="0" presId="urn:microsoft.com/office/officeart/2005/8/layout/radial4"/>
    <dgm:cxn modelId="{03C547DB-21A4-0146-9888-3AB388D6A0BB}" type="presParOf" srcId="{B199C5F2-8766-B74F-BE49-5B6E11230D9A}" destId="{8D422DA7-0D29-D647-AD14-84D1A788B9CE}" srcOrd="8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6A95FA17-666F-0947-927C-2F80C80A359F}" type="doc">
      <dgm:prSet loTypeId="urn:microsoft.com/office/officeart/2005/8/layout/target3" loCatId="" qsTypeId="urn:microsoft.com/office/officeart/2005/8/quickstyle/simple4" qsCatId="simple" csTypeId="urn:microsoft.com/office/officeart/2005/8/colors/accent4_3" csCatId="accent4" phldr="1"/>
      <dgm:spPr/>
      <dgm:t>
        <a:bodyPr/>
        <a:lstStyle/>
        <a:p>
          <a:endParaRPr lang="es-ES"/>
        </a:p>
      </dgm:t>
    </dgm:pt>
    <dgm:pt modelId="{AB782025-BC15-0F45-9AB8-96335FE704EC}">
      <dgm:prSet/>
      <dgm:spPr/>
      <dgm:t>
        <a:bodyPr/>
        <a:lstStyle/>
        <a:p>
          <a:pPr rtl="0"/>
          <a:r>
            <a:rPr lang="es-ES_tradnl" dirty="0" smtClean="0"/>
            <a:t>El cortisol provoca descenso en el depósito de proteínas </a:t>
          </a:r>
          <a:r>
            <a:rPr lang="es-ES_tradnl" b="1" u="sng" dirty="0" smtClean="0"/>
            <a:t>excepto en los hepatocitos</a:t>
          </a:r>
          <a:r>
            <a:rPr lang="es-ES_tradnl" dirty="0" smtClean="0"/>
            <a:t>, el descenso se debe a:</a:t>
          </a:r>
          <a:endParaRPr lang="es-ES_tradnl" dirty="0"/>
        </a:p>
      </dgm:t>
    </dgm:pt>
    <dgm:pt modelId="{5E541325-4B51-CE48-A3C9-A47A2DA0C097}" type="parTrans" cxnId="{A68F53D3-9345-1842-AAC1-308A44BEE168}">
      <dgm:prSet/>
      <dgm:spPr/>
      <dgm:t>
        <a:bodyPr/>
        <a:lstStyle/>
        <a:p>
          <a:endParaRPr lang="es-ES"/>
        </a:p>
      </dgm:t>
    </dgm:pt>
    <dgm:pt modelId="{BB057C29-DF26-5A4D-8392-DB5C6C4B7296}" type="sibTrans" cxnId="{A68F53D3-9345-1842-AAC1-308A44BEE168}">
      <dgm:prSet/>
      <dgm:spPr/>
      <dgm:t>
        <a:bodyPr/>
        <a:lstStyle/>
        <a:p>
          <a:endParaRPr lang="es-ES"/>
        </a:p>
      </dgm:t>
    </dgm:pt>
    <dgm:pt modelId="{0954911E-035C-494C-99EC-69C29B312CCB}">
      <dgm:prSet/>
      <dgm:spPr/>
      <dgm:t>
        <a:bodyPr/>
        <a:lstStyle/>
        <a:p>
          <a:pPr rtl="0"/>
          <a:r>
            <a:rPr lang="is-IS" dirty="0" smtClean="0"/>
            <a:t>Menor síntesis de proteínas</a:t>
          </a:r>
          <a:endParaRPr lang="is-IS" dirty="0"/>
        </a:p>
      </dgm:t>
    </dgm:pt>
    <dgm:pt modelId="{8F5D4960-BD1F-7B48-8239-986997B372DC}" type="parTrans" cxnId="{437CDB73-6849-884F-B38C-97FCE9E49F81}">
      <dgm:prSet/>
      <dgm:spPr/>
      <dgm:t>
        <a:bodyPr/>
        <a:lstStyle/>
        <a:p>
          <a:endParaRPr lang="es-ES"/>
        </a:p>
      </dgm:t>
    </dgm:pt>
    <dgm:pt modelId="{A8DB7126-F494-2245-B0E4-68826ED0038C}" type="sibTrans" cxnId="{437CDB73-6849-884F-B38C-97FCE9E49F81}">
      <dgm:prSet/>
      <dgm:spPr/>
      <dgm:t>
        <a:bodyPr/>
        <a:lstStyle/>
        <a:p>
          <a:endParaRPr lang="es-ES"/>
        </a:p>
      </dgm:t>
    </dgm:pt>
    <dgm:pt modelId="{F38417FE-7290-4349-B59C-2D7C3C4F0138}">
      <dgm:prSet/>
      <dgm:spPr/>
      <dgm:t>
        <a:bodyPr/>
        <a:lstStyle/>
        <a:p>
          <a:pPr rtl="0"/>
          <a:r>
            <a:rPr lang="es-ES_tradnl" dirty="0" smtClean="0"/>
            <a:t>Mayor catabolismo de las proteínas intracelulares</a:t>
          </a:r>
          <a:endParaRPr lang="es-ES_tradnl" dirty="0"/>
        </a:p>
      </dgm:t>
    </dgm:pt>
    <dgm:pt modelId="{B72D252C-7E1E-AE42-9525-94AC5EA24D09}" type="parTrans" cxnId="{6AB94952-846A-F24C-9690-7E350953309A}">
      <dgm:prSet/>
      <dgm:spPr/>
      <dgm:t>
        <a:bodyPr/>
        <a:lstStyle/>
        <a:p>
          <a:endParaRPr lang="es-ES"/>
        </a:p>
      </dgm:t>
    </dgm:pt>
    <dgm:pt modelId="{A9E06BC5-5D6C-1543-A54C-261730D16B78}" type="sibTrans" cxnId="{6AB94952-846A-F24C-9690-7E350953309A}">
      <dgm:prSet/>
      <dgm:spPr/>
      <dgm:t>
        <a:bodyPr/>
        <a:lstStyle/>
        <a:p>
          <a:endParaRPr lang="es-ES"/>
        </a:p>
      </dgm:t>
    </dgm:pt>
    <dgm:pt modelId="{D7EE803E-B5C1-474B-9177-C0A0412C6A52}">
      <dgm:prSet/>
      <dgm:spPr/>
      <dgm:t>
        <a:bodyPr/>
        <a:lstStyle/>
        <a:p>
          <a:pPr rtl="0"/>
          <a:r>
            <a:rPr lang="es-ES_tradnl" dirty="0" smtClean="0"/>
            <a:t>Reducción en el transporte de aminoácidos al interior de la célula</a:t>
          </a:r>
          <a:endParaRPr lang="es-ES_tradnl" dirty="0"/>
        </a:p>
      </dgm:t>
    </dgm:pt>
    <dgm:pt modelId="{13E6D9E5-30CB-504C-A730-39728A6C1544}" type="parTrans" cxnId="{5C395C24-5FF0-9A4D-BB9B-369F661C6530}">
      <dgm:prSet/>
      <dgm:spPr/>
      <dgm:t>
        <a:bodyPr/>
        <a:lstStyle/>
        <a:p>
          <a:endParaRPr lang="es-ES"/>
        </a:p>
      </dgm:t>
    </dgm:pt>
    <dgm:pt modelId="{58790F12-28E5-B94C-9122-03A06D2A4175}" type="sibTrans" cxnId="{5C395C24-5FF0-9A4D-BB9B-369F661C6530}">
      <dgm:prSet/>
      <dgm:spPr/>
      <dgm:t>
        <a:bodyPr/>
        <a:lstStyle/>
        <a:p>
          <a:endParaRPr lang="es-ES"/>
        </a:p>
      </dgm:t>
    </dgm:pt>
    <dgm:pt modelId="{A3A91111-76A5-2B45-B8F4-D4A722DE65AF}">
      <dgm:prSet/>
      <dgm:spPr/>
      <dgm:t>
        <a:bodyPr/>
        <a:lstStyle/>
        <a:p>
          <a:pPr rtl="0"/>
          <a:r>
            <a:rPr lang="es-ES_tradnl" dirty="0" smtClean="0"/>
            <a:t>Al mismo tiempo provoca un aumento en la producción de proteínas en los hepatocitos.</a:t>
          </a:r>
          <a:endParaRPr lang="es-ES_tradnl" dirty="0"/>
        </a:p>
      </dgm:t>
    </dgm:pt>
    <dgm:pt modelId="{3FFBEA63-D2F2-EB44-9360-9B39115D478A}" type="parTrans" cxnId="{3BD15AD9-169D-D348-81D0-A87E3E9816B5}">
      <dgm:prSet/>
      <dgm:spPr/>
      <dgm:t>
        <a:bodyPr/>
        <a:lstStyle/>
        <a:p>
          <a:endParaRPr lang="es-ES"/>
        </a:p>
      </dgm:t>
    </dgm:pt>
    <dgm:pt modelId="{477D4079-5615-9346-94A5-43D399FE3921}" type="sibTrans" cxnId="{3BD15AD9-169D-D348-81D0-A87E3E9816B5}">
      <dgm:prSet/>
      <dgm:spPr/>
      <dgm:t>
        <a:bodyPr/>
        <a:lstStyle/>
        <a:p>
          <a:endParaRPr lang="es-ES"/>
        </a:p>
      </dgm:t>
    </dgm:pt>
    <dgm:pt modelId="{96395BCA-B8DE-E540-87AF-09DF025E1EB2}" type="pres">
      <dgm:prSet presAssocID="{6A95FA17-666F-0947-927C-2F80C80A359F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48AAC5A2-70ED-5649-8BBA-BF7EB0E63256}" type="pres">
      <dgm:prSet presAssocID="{AB782025-BC15-0F45-9AB8-96335FE704EC}" presName="circle1" presStyleLbl="node1" presStyleIdx="0" presStyleCnt="2"/>
      <dgm:spPr/>
    </dgm:pt>
    <dgm:pt modelId="{AADF293B-95DA-E843-84FE-CA2AC007EEB6}" type="pres">
      <dgm:prSet presAssocID="{AB782025-BC15-0F45-9AB8-96335FE704EC}" presName="space" presStyleCnt="0"/>
      <dgm:spPr/>
    </dgm:pt>
    <dgm:pt modelId="{8AABAC77-5810-E541-AF08-263E29EAA147}" type="pres">
      <dgm:prSet presAssocID="{AB782025-BC15-0F45-9AB8-96335FE704EC}" presName="rect1" presStyleLbl="alignAcc1" presStyleIdx="0" presStyleCnt="2"/>
      <dgm:spPr/>
      <dgm:t>
        <a:bodyPr/>
        <a:lstStyle/>
        <a:p>
          <a:endParaRPr lang="es-ES"/>
        </a:p>
      </dgm:t>
    </dgm:pt>
    <dgm:pt modelId="{B8736CE6-A470-6A4B-A8D7-21BB53205800}" type="pres">
      <dgm:prSet presAssocID="{A3A91111-76A5-2B45-B8F4-D4A722DE65AF}" presName="vertSpace2" presStyleLbl="node1" presStyleIdx="0" presStyleCnt="2"/>
      <dgm:spPr/>
    </dgm:pt>
    <dgm:pt modelId="{314D48AD-8749-934F-89A5-835F07DFB1FD}" type="pres">
      <dgm:prSet presAssocID="{A3A91111-76A5-2B45-B8F4-D4A722DE65AF}" presName="circle2" presStyleLbl="node1" presStyleIdx="1" presStyleCnt="2"/>
      <dgm:spPr/>
    </dgm:pt>
    <dgm:pt modelId="{61230F46-8FCB-3B4B-B4D1-EE679AACB3D8}" type="pres">
      <dgm:prSet presAssocID="{A3A91111-76A5-2B45-B8F4-D4A722DE65AF}" presName="rect2" presStyleLbl="alignAcc1" presStyleIdx="1" presStyleCnt="2"/>
      <dgm:spPr/>
      <dgm:t>
        <a:bodyPr/>
        <a:lstStyle/>
        <a:p>
          <a:endParaRPr lang="es-ES"/>
        </a:p>
      </dgm:t>
    </dgm:pt>
    <dgm:pt modelId="{AFBDFD3F-816B-3140-9F9C-2ADCF569D05D}" type="pres">
      <dgm:prSet presAssocID="{AB782025-BC15-0F45-9AB8-96335FE704EC}" presName="rect1ParTx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E87D179-CA2B-5047-B343-80A348C9A8D9}" type="pres">
      <dgm:prSet presAssocID="{AB782025-BC15-0F45-9AB8-96335FE704EC}" presName="rect1ChTx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B2A1D1A-F993-2942-A4FE-805A940B227E}" type="pres">
      <dgm:prSet presAssocID="{A3A91111-76A5-2B45-B8F4-D4A722DE65AF}" presName="rect2ParTx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EF85FFE-05BE-0345-BB3F-4998956BAD94}" type="pres">
      <dgm:prSet presAssocID="{A3A91111-76A5-2B45-B8F4-D4A722DE65AF}" presName="rect2ChTx" presStyleLbl="alignAcc1" presStyleIdx="1" presStyleCnt="2">
        <dgm:presLayoutVars>
          <dgm:bulletEnabled val="1"/>
        </dgm:presLayoutVars>
      </dgm:prSet>
      <dgm:spPr/>
    </dgm:pt>
  </dgm:ptLst>
  <dgm:cxnLst>
    <dgm:cxn modelId="{EB9EA6DF-E912-6E40-B438-736AA73CB103}" type="presOf" srcId="{F38417FE-7290-4349-B59C-2D7C3C4F0138}" destId="{0E87D179-CA2B-5047-B343-80A348C9A8D9}" srcOrd="0" destOrd="1" presId="urn:microsoft.com/office/officeart/2005/8/layout/target3"/>
    <dgm:cxn modelId="{4C900B8E-7B9C-1F44-AF0B-0C42DF1A44E1}" type="presOf" srcId="{AB782025-BC15-0F45-9AB8-96335FE704EC}" destId="{8AABAC77-5810-E541-AF08-263E29EAA147}" srcOrd="0" destOrd="0" presId="urn:microsoft.com/office/officeart/2005/8/layout/target3"/>
    <dgm:cxn modelId="{3BD15AD9-169D-D348-81D0-A87E3E9816B5}" srcId="{6A95FA17-666F-0947-927C-2F80C80A359F}" destId="{A3A91111-76A5-2B45-B8F4-D4A722DE65AF}" srcOrd="1" destOrd="0" parTransId="{3FFBEA63-D2F2-EB44-9360-9B39115D478A}" sibTransId="{477D4079-5615-9346-94A5-43D399FE3921}"/>
    <dgm:cxn modelId="{95D71972-5027-074D-A69F-53B7CE85CE95}" type="presOf" srcId="{0954911E-035C-494C-99EC-69C29B312CCB}" destId="{0E87D179-CA2B-5047-B343-80A348C9A8D9}" srcOrd="0" destOrd="0" presId="urn:microsoft.com/office/officeart/2005/8/layout/target3"/>
    <dgm:cxn modelId="{8818D4E6-9002-1A40-B737-1C5B998C8CA6}" type="presOf" srcId="{A3A91111-76A5-2B45-B8F4-D4A722DE65AF}" destId="{61230F46-8FCB-3B4B-B4D1-EE679AACB3D8}" srcOrd="0" destOrd="0" presId="urn:microsoft.com/office/officeart/2005/8/layout/target3"/>
    <dgm:cxn modelId="{437CDB73-6849-884F-B38C-97FCE9E49F81}" srcId="{AB782025-BC15-0F45-9AB8-96335FE704EC}" destId="{0954911E-035C-494C-99EC-69C29B312CCB}" srcOrd="0" destOrd="0" parTransId="{8F5D4960-BD1F-7B48-8239-986997B372DC}" sibTransId="{A8DB7126-F494-2245-B0E4-68826ED0038C}"/>
    <dgm:cxn modelId="{A68F53D3-9345-1842-AAC1-308A44BEE168}" srcId="{6A95FA17-666F-0947-927C-2F80C80A359F}" destId="{AB782025-BC15-0F45-9AB8-96335FE704EC}" srcOrd="0" destOrd="0" parTransId="{5E541325-4B51-CE48-A3C9-A47A2DA0C097}" sibTransId="{BB057C29-DF26-5A4D-8392-DB5C6C4B7296}"/>
    <dgm:cxn modelId="{C10CDB17-C403-E146-96F1-3118011BCC91}" type="presOf" srcId="{AB782025-BC15-0F45-9AB8-96335FE704EC}" destId="{AFBDFD3F-816B-3140-9F9C-2ADCF569D05D}" srcOrd="1" destOrd="0" presId="urn:microsoft.com/office/officeart/2005/8/layout/target3"/>
    <dgm:cxn modelId="{20F1DE8B-9243-AE42-883A-AE3A342FDA81}" type="presOf" srcId="{6A95FA17-666F-0947-927C-2F80C80A359F}" destId="{96395BCA-B8DE-E540-87AF-09DF025E1EB2}" srcOrd="0" destOrd="0" presId="urn:microsoft.com/office/officeart/2005/8/layout/target3"/>
    <dgm:cxn modelId="{A41FA721-CC2C-EA4A-9717-CC35DD2C5D8E}" type="presOf" srcId="{A3A91111-76A5-2B45-B8F4-D4A722DE65AF}" destId="{2B2A1D1A-F993-2942-A4FE-805A940B227E}" srcOrd="1" destOrd="0" presId="urn:microsoft.com/office/officeart/2005/8/layout/target3"/>
    <dgm:cxn modelId="{66F3D579-99FE-EE4D-A534-672BAEC23127}" type="presOf" srcId="{D7EE803E-B5C1-474B-9177-C0A0412C6A52}" destId="{0E87D179-CA2B-5047-B343-80A348C9A8D9}" srcOrd="0" destOrd="2" presId="urn:microsoft.com/office/officeart/2005/8/layout/target3"/>
    <dgm:cxn modelId="{5C395C24-5FF0-9A4D-BB9B-369F661C6530}" srcId="{AB782025-BC15-0F45-9AB8-96335FE704EC}" destId="{D7EE803E-B5C1-474B-9177-C0A0412C6A52}" srcOrd="2" destOrd="0" parTransId="{13E6D9E5-30CB-504C-A730-39728A6C1544}" sibTransId="{58790F12-28E5-B94C-9122-03A06D2A4175}"/>
    <dgm:cxn modelId="{6AB94952-846A-F24C-9690-7E350953309A}" srcId="{AB782025-BC15-0F45-9AB8-96335FE704EC}" destId="{F38417FE-7290-4349-B59C-2D7C3C4F0138}" srcOrd="1" destOrd="0" parTransId="{B72D252C-7E1E-AE42-9525-94AC5EA24D09}" sibTransId="{A9E06BC5-5D6C-1543-A54C-261730D16B78}"/>
    <dgm:cxn modelId="{10986B03-5F5A-E34B-BEDF-9B2C356CA02F}" type="presParOf" srcId="{96395BCA-B8DE-E540-87AF-09DF025E1EB2}" destId="{48AAC5A2-70ED-5649-8BBA-BF7EB0E63256}" srcOrd="0" destOrd="0" presId="urn:microsoft.com/office/officeart/2005/8/layout/target3"/>
    <dgm:cxn modelId="{A1F95F50-B504-0D47-8395-9062438B9753}" type="presParOf" srcId="{96395BCA-B8DE-E540-87AF-09DF025E1EB2}" destId="{AADF293B-95DA-E843-84FE-CA2AC007EEB6}" srcOrd="1" destOrd="0" presId="urn:microsoft.com/office/officeart/2005/8/layout/target3"/>
    <dgm:cxn modelId="{FEF82D1F-DAF0-D24F-802D-006C1BF8BE23}" type="presParOf" srcId="{96395BCA-B8DE-E540-87AF-09DF025E1EB2}" destId="{8AABAC77-5810-E541-AF08-263E29EAA147}" srcOrd="2" destOrd="0" presId="urn:microsoft.com/office/officeart/2005/8/layout/target3"/>
    <dgm:cxn modelId="{47FFB29A-AF4F-B146-93F0-62323CC4DFA1}" type="presParOf" srcId="{96395BCA-B8DE-E540-87AF-09DF025E1EB2}" destId="{B8736CE6-A470-6A4B-A8D7-21BB53205800}" srcOrd="3" destOrd="0" presId="urn:microsoft.com/office/officeart/2005/8/layout/target3"/>
    <dgm:cxn modelId="{3F1A0E96-7B94-6544-A30E-FDD958A52F2F}" type="presParOf" srcId="{96395BCA-B8DE-E540-87AF-09DF025E1EB2}" destId="{314D48AD-8749-934F-89A5-835F07DFB1FD}" srcOrd="4" destOrd="0" presId="urn:microsoft.com/office/officeart/2005/8/layout/target3"/>
    <dgm:cxn modelId="{1CAB1146-7139-A943-8277-799CA577E091}" type="presParOf" srcId="{96395BCA-B8DE-E540-87AF-09DF025E1EB2}" destId="{61230F46-8FCB-3B4B-B4D1-EE679AACB3D8}" srcOrd="5" destOrd="0" presId="urn:microsoft.com/office/officeart/2005/8/layout/target3"/>
    <dgm:cxn modelId="{98EF60E1-F917-8541-B8F5-59B4D47C52BF}" type="presParOf" srcId="{96395BCA-B8DE-E540-87AF-09DF025E1EB2}" destId="{AFBDFD3F-816B-3140-9F9C-2ADCF569D05D}" srcOrd="6" destOrd="0" presId="urn:microsoft.com/office/officeart/2005/8/layout/target3"/>
    <dgm:cxn modelId="{C79CDFD3-E045-F241-865C-E6328D1EDFC3}" type="presParOf" srcId="{96395BCA-B8DE-E540-87AF-09DF025E1EB2}" destId="{0E87D179-CA2B-5047-B343-80A348C9A8D9}" srcOrd="7" destOrd="0" presId="urn:microsoft.com/office/officeart/2005/8/layout/target3"/>
    <dgm:cxn modelId="{63D94522-26D8-BD42-A01E-9581D61FB982}" type="presParOf" srcId="{96395BCA-B8DE-E540-87AF-09DF025E1EB2}" destId="{2B2A1D1A-F993-2942-A4FE-805A940B227E}" srcOrd="8" destOrd="0" presId="urn:microsoft.com/office/officeart/2005/8/layout/target3"/>
    <dgm:cxn modelId="{1DB23B13-5D94-8740-8B73-05E8E855E40B}" type="presParOf" srcId="{96395BCA-B8DE-E540-87AF-09DF025E1EB2}" destId="{5EF85FFE-05BE-0345-BB3F-4998956BAD94}" srcOrd="9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E7AAB506-2EA4-40B5-81FB-EBE10DFBEED9}" type="doc">
      <dgm:prSet loTypeId="urn:microsoft.com/office/officeart/2005/8/layout/orgChart1" loCatId="" qsTypeId="urn:microsoft.com/office/officeart/2005/8/quickstyle/simple4" qsCatId="simple" csTypeId="urn:microsoft.com/office/officeart/2005/8/colors/colorful1#7" csCatId="colorful" phldr="1"/>
      <dgm:spPr/>
      <dgm:t>
        <a:bodyPr/>
        <a:lstStyle/>
        <a:p>
          <a:endParaRPr lang="es-EC"/>
        </a:p>
      </dgm:t>
    </dgm:pt>
    <dgm:pt modelId="{DF95DC19-BCAB-49A9-897E-FAE9127E845E}">
      <dgm:prSet custT="1"/>
      <dgm:spPr/>
      <dgm:t>
        <a:bodyPr/>
        <a:lstStyle/>
        <a:p>
          <a:pPr rtl="0"/>
          <a:r>
            <a:rPr lang="es-EC" sz="2300" dirty="0" smtClean="0"/>
            <a:t>Efectos del cortisol sobre el metabolismo de las grasas</a:t>
          </a:r>
          <a:endParaRPr lang="es-EC" sz="2300" dirty="0"/>
        </a:p>
      </dgm:t>
    </dgm:pt>
    <dgm:pt modelId="{705A3BE3-C30B-4B69-8D7C-E05176FA7A51}" type="parTrans" cxnId="{A99D4985-A509-42EA-AD9E-97164891A270}">
      <dgm:prSet/>
      <dgm:spPr/>
      <dgm:t>
        <a:bodyPr/>
        <a:lstStyle/>
        <a:p>
          <a:endParaRPr lang="es-EC"/>
        </a:p>
      </dgm:t>
    </dgm:pt>
    <dgm:pt modelId="{D6817BE5-A27A-4363-8291-F1FABFE5C106}" type="sibTrans" cxnId="{A99D4985-A509-42EA-AD9E-97164891A270}">
      <dgm:prSet/>
      <dgm:spPr/>
      <dgm:t>
        <a:bodyPr/>
        <a:lstStyle/>
        <a:p>
          <a:endParaRPr lang="es-EC"/>
        </a:p>
      </dgm:t>
    </dgm:pt>
    <dgm:pt modelId="{FC223FCE-D8AF-43D6-8555-AC9ECDA1A54A}">
      <dgm:prSet/>
      <dgm:spPr/>
      <dgm:t>
        <a:bodyPr/>
        <a:lstStyle/>
        <a:p>
          <a:pPr rtl="0"/>
          <a:r>
            <a:rPr lang="es-EC" dirty="0" smtClean="0"/>
            <a:t>El cortisol moviliza los ácidos grasos del tejido adiposo hacia el plasma para fuente energética.</a:t>
          </a:r>
          <a:endParaRPr lang="es-EC" dirty="0"/>
        </a:p>
      </dgm:t>
    </dgm:pt>
    <dgm:pt modelId="{2E8AEC13-849C-42FF-8551-4FF6DF98FA61}" type="parTrans" cxnId="{6A7FE98C-1F96-4E87-BEFB-0855A0E706EF}">
      <dgm:prSet/>
      <dgm:spPr/>
      <dgm:t>
        <a:bodyPr/>
        <a:lstStyle/>
        <a:p>
          <a:endParaRPr lang="es-EC"/>
        </a:p>
      </dgm:t>
    </dgm:pt>
    <dgm:pt modelId="{EEDEBE35-AC8C-4682-851E-FA3882010828}" type="sibTrans" cxnId="{6A7FE98C-1F96-4E87-BEFB-0855A0E706EF}">
      <dgm:prSet/>
      <dgm:spPr/>
      <dgm:t>
        <a:bodyPr/>
        <a:lstStyle/>
        <a:p>
          <a:endParaRPr lang="es-EC"/>
        </a:p>
      </dgm:t>
    </dgm:pt>
    <dgm:pt modelId="{5671A8AF-84CF-4AD4-9A63-037ABE54BF11}">
      <dgm:prSet custT="1"/>
      <dgm:spPr/>
      <dgm:t>
        <a:bodyPr/>
        <a:lstStyle/>
        <a:p>
          <a:pPr rtl="0"/>
          <a:r>
            <a:rPr lang="es-EC" sz="2000" dirty="0" smtClean="0"/>
            <a:t>En ayuno mueve  grasas para ahorrar a largo plazo glucosa y glucógeno orgánicos.</a:t>
          </a:r>
          <a:endParaRPr lang="es-EC" sz="2000" dirty="0"/>
        </a:p>
      </dgm:t>
    </dgm:pt>
    <dgm:pt modelId="{4DBAC35A-1981-461B-AEC3-12012A3A5F7B}" type="parTrans" cxnId="{AA5560C1-69A9-417A-89E4-34C95718AB6C}">
      <dgm:prSet/>
      <dgm:spPr/>
      <dgm:t>
        <a:bodyPr/>
        <a:lstStyle/>
        <a:p>
          <a:endParaRPr lang="es-EC"/>
        </a:p>
      </dgm:t>
    </dgm:pt>
    <dgm:pt modelId="{2A13C6A9-ECAA-4471-A26E-37015EFA57A5}" type="sibTrans" cxnId="{AA5560C1-69A9-417A-89E4-34C95718AB6C}">
      <dgm:prSet/>
      <dgm:spPr/>
      <dgm:t>
        <a:bodyPr/>
        <a:lstStyle/>
        <a:p>
          <a:endParaRPr lang="es-EC"/>
        </a:p>
      </dgm:t>
    </dgm:pt>
    <dgm:pt modelId="{AD1F6875-A24A-4AF2-B15B-A72C49437346}">
      <dgm:prSet custT="1"/>
      <dgm:spPr/>
      <dgm:t>
        <a:bodyPr/>
        <a:lstStyle/>
        <a:p>
          <a:pPr rtl="0"/>
          <a:r>
            <a:rPr lang="es-EC" sz="2000" dirty="0" smtClean="0"/>
            <a:t>El exceso de cortisol provoca obesidad caracterizada por “cuello de búfalo” y “cara de luna llena”.</a:t>
          </a:r>
          <a:endParaRPr lang="es-EC" sz="2000" dirty="0"/>
        </a:p>
      </dgm:t>
    </dgm:pt>
    <dgm:pt modelId="{1D8D4E00-A308-4AA7-9C97-2673C60813E7}" type="parTrans" cxnId="{FCEC9013-6E04-4BA5-9CDF-BB19A90D03B2}">
      <dgm:prSet/>
      <dgm:spPr/>
      <dgm:t>
        <a:bodyPr/>
        <a:lstStyle/>
        <a:p>
          <a:endParaRPr lang="es-EC"/>
        </a:p>
      </dgm:t>
    </dgm:pt>
    <dgm:pt modelId="{65430F18-3B66-4167-9A69-8DAA0A7C02D2}" type="sibTrans" cxnId="{FCEC9013-6E04-4BA5-9CDF-BB19A90D03B2}">
      <dgm:prSet/>
      <dgm:spPr/>
      <dgm:t>
        <a:bodyPr/>
        <a:lstStyle/>
        <a:p>
          <a:endParaRPr lang="es-EC"/>
        </a:p>
      </dgm:t>
    </dgm:pt>
    <dgm:pt modelId="{5D9DC33A-B990-9743-AB66-0A34AB8BA5C5}" type="pres">
      <dgm:prSet presAssocID="{E7AAB506-2EA4-40B5-81FB-EBE10DFBEED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ES"/>
        </a:p>
      </dgm:t>
    </dgm:pt>
    <dgm:pt modelId="{8507EE14-23E4-C844-9A7B-0BEBA345549E}" type="pres">
      <dgm:prSet presAssocID="{DF95DC19-BCAB-49A9-897E-FAE9127E845E}" presName="hierRoot1" presStyleCnt="0">
        <dgm:presLayoutVars>
          <dgm:hierBranch val="init"/>
        </dgm:presLayoutVars>
      </dgm:prSet>
      <dgm:spPr/>
    </dgm:pt>
    <dgm:pt modelId="{71890785-60BF-0147-B140-74222B23CE49}" type="pres">
      <dgm:prSet presAssocID="{DF95DC19-BCAB-49A9-897E-FAE9127E845E}" presName="rootComposite1" presStyleCnt="0"/>
      <dgm:spPr/>
    </dgm:pt>
    <dgm:pt modelId="{5A8DDFF2-4EF3-E141-83AC-3647FA60C3EA}" type="pres">
      <dgm:prSet presAssocID="{DF95DC19-BCAB-49A9-897E-FAE9127E845E}" presName="rootText1" presStyleLbl="node0" presStyleIdx="0" presStyleCnt="1" custScaleX="141332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34EF8CAB-8A9D-0A45-8ADF-0AF2C72F758E}" type="pres">
      <dgm:prSet presAssocID="{DF95DC19-BCAB-49A9-897E-FAE9127E845E}" presName="rootConnector1" presStyleLbl="node1" presStyleIdx="0" presStyleCnt="0"/>
      <dgm:spPr/>
      <dgm:t>
        <a:bodyPr/>
        <a:lstStyle/>
        <a:p>
          <a:endParaRPr lang="es-ES"/>
        </a:p>
      </dgm:t>
    </dgm:pt>
    <dgm:pt modelId="{41425B9D-38BC-784D-974B-C23988D3770C}" type="pres">
      <dgm:prSet presAssocID="{DF95DC19-BCAB-49A9-897E-FAE9127E845E}" presName="hierChild2" presStyleCnt="0"/>
      <dgm:spPr/>
    </dgm:pt>
    <dgm:pt modelId="{AD50FEF6-303E-AD40-8F29-884E40E1004C}" type="pres">
      <dgm:prSet presAssocID="{2E8AEC13-849C-42FF-8551-4FF6DF98FA61}" presName="Name37" presStyleLbl="parChTrans1D2" presStyleIdx="0" presStyleCnt="3"/>
      <dgm:spPr/>
      <dgm:t>
        <a:bodyPr/>
        <a:lstStyle/>
        <a:p>
          <a:endParaRPr lang="es-ES"/>
        </a:p>
      </dgm:t>
    </dgm:pt>
    <dgm:pt modelId="{FFAC05AB-358D-E240-A0E2-E3DB089D96C2}" type="pres">
      <dgm:prSet presAssocID="{FC223FCE-D8AF-43D6-8555-AC9ECDA1A54A}" presName="hierRoot2" presStyleCnt="0">
        <dgm:presLayoutVars>
          <dgm:hierBranch val="init"/>
        </dgm:presLayoutVars>
      </dgm:prSet>
      <dgm:spPr/>
    </dgm:pt>
    <dgm:pt modelId="{5A66A3D0-DC0A-734C-967D-09D77CBAC5D7}" type="pres">
      <dgm:prSet presAssocID="{FC223FCE-D8AF-43D6-8555-AC9ECDA1A54A}" presName="rootComposite" presStyleCnt="0"/>
      <dgm:spPr/>
    </dgm:pt>
    <dgm:pt modelId="{A64B0626-B226-2A47-9C5C-8F86889CCA0C}" type="pres">
      <dgm:prSet presAssocID="{FC223FCE-D8AF-43D6-8555-AC9ECDA1A54A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E9DA82C7-1EA8-A143-B9B1-07D810CB20EF}" type="pres">
      <dgm:prSet presAssocID="{FC223FCE-D8AF-43D6-8555-AC9ECDA1A54A}" presName="rootConnector" presStyleLbl="node2" presStyleIdx="0" presStyleCnt="3"/>
      <dgm:spPr/>
      <dgm:t>
        <a:bodyPr/>
        <a:lstStyle/>
        <a:p>
          <a:endParaRPr lang="es-ES"/>
        </a:p>
      </dgm:t>
    </dgm:pt>
    <dgm:pt modelId="{AFDA210C-7411-124A-8B30-3424FAF07E60}" type="pres">
      <dgm:prSet presAssocID="{FC223FCE-D8AF-43D6-8555-AC9ECDA1A54A}" presName="hierChild4" presStyleCnt="0"/>
      <dgm:spPr/>
    </dgm:pt>
    <dgm:pt modelId="{3A50F964-A7EA-C74C-8A1F-2119A9866B52}" type="pres">
      <dgm:prSet presAssocID="{FC223FCE-D8AF-43D6-8555-AC9ECDA1A54A}" presName="hierChild5" presStyleCnt="0"/>
      <dgm:spPr/>
    </dgm:pt>
    <dgm:pt modelId="{B81DFFF4-CF1B-0A43-9848-BF03954AA57D}" type="pres">
      <dgm:prSet presAssocID="{4DBAC35A-1981-461B-AEC3-12012A3A5F7B}" presName="Name37" presStyleLbl="parChTrans1D2" presStyleIdx="1" presStyleCnt="3"/>
      <dgm:spPr/>
      <dgm:t>
        <a:bodyPr/>
        <a:lstStyle/>
        <a:p>
          <a:endParaRPr lang="es-ES"/>
        </a:p>
      </dgm:t>
    </dgm:pt>
    <dgm:pt modelId="{20AD4A89-05D3-3B43-8594-0EECDE72E6B3}" type="pres">
      <dgm:prSet presAssocID="{5671A8AF-84CF-4AD4-9A63-037ABE54BF11}" presName="hierRoot2" presStyleCnt="0">
        <dgm:presLayoutVars>
          <dgm:hierBranch val="init"/>
        </dgm:presLayoutVars>
      </dgm:prSet>
      <dgm:spPr/>
    </dgm:pt>
    <dgm:pt modelId="{245F0965-64BA-644A-AC0B-55936F0A3DFD}" type="pres">
      <dgm:prSet presAssocID="{5671A8AF-84CF-4AD4-9A63-037ABE54BF11}" presName="rootComposite" presStyleCnt="0"/>
      <dgm:spPr/>
    </dgm:pt>
    <dgm:pt modelId="{1EA3DE24-9108-9048-A345-C2670CB68FF9}" type="pres">
      <dgm:prSet presAssocID="{5671A8AF-84CF-4AD4-9A63-037ABE54BF11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08C86B00-5398-1045-A73A-180374823803}" type="pres">
      <dgm:prSet presAssocID="{5671A8AF-84CF-4AD4-9A63-037ABE54BF11}" presName="rootConnector" presStyleLbl="node2" presStyleIdx="1" presStyleCnt="3"/>
      <dgm:spPr/>
      <dgm:t>
        <a:bodyPr/>
        <a:lstStyle/>
        <a:p>
          <a:endParaRPr lang="es-ES"/>
        </a:p>
      </dgm:t>
    </dgm:pt>
    <dgm:pt modelId="{EF31215C-F285-CC42-8E83-7B8EDCD9EB57}" type="pres">
      <dgm:prSet presAssocID="{5671A8AF-84CF-4AD4-9A63-037ABE54BF11}" presName="hierChild4" presStyleCnt="0"/>
      <dgm:spPr/>
    </dgm:pt>
    <dgm:pt modelId="{BCE0BAF8-0041-5845-A9AD-A70333695E78}" type="pres">
      <dgm:prSet presAssocID="{5671A8AF-84CF-4AD4-9A63-037ABE54BF11}" presName="hierChild5" presStyleCnt="0"/>
      <dgm:spPr/>
    </dgm:pt>
    <dgm:pt modelId="{0FB58182-5CFA-554B-904A-85DF96FF0C9C}" type="pres">
      <dgm:prSet presAssocID="{1D8D4E00-A308-4AA7-9C97-2673C60813E7}" presName="Name37" presStyleLbl="parChTrans1D2" presStyleIdx="2" presStyleCnt="3"/>
      <dgm:spPr/>
      <dgm:t>
        <a:bodyPr/>
        <a:lstStyle/>
        <a:p>
          <a:endParaRPr lang="es-ES"/>
        </a:p>
      </dgm:t>
    </dgm:pt>
    <dgm:pt modelId="{CEFDE70F-D951-EA4B-B361-4BB38C6CC527}" type="pres">
      <dgm:prSet presAssocID="{AD1F6875-A24A-4AF2-B15B-A72C49437346}" presName="hierRoot2" presStyleCnt="0">
        <dgm:presLayoutVars>
          <dgm:hierBranch val="init"/>
        </dgm:presLayoutVars>
      </dgm:prSet>
      <dgm:spPr/>
    </dgm:pt>
    <dgm:pt modelId="{683DA5DB-1253-C547-9B23-62AE8C18CDF0}" type="pres">
      <dgm:prSet presAssocID="{AD1F6875-A24A-4AF2-B15B-A72C49437346}" presName="rootComposite" presStyleCnt="0"/>
      <dgm:spPr/>
    </dgm:pt>
    <dgm:pt modelId="{AB80C0BD-8B38-A143-8D8B-DB95BEAE4D2F}" type="pres">
      <dgm:prSet presAssocID="{AD1F6875-A24A-4AF2-B15B-A72C49437346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0B5E2B40-BF91-484D-B6A0-77A43A645BE2}" type="pres">
      <dgm:prSet presAssocID="{AD1F6875-A24A-4AF2-B15B-A72C49437346}" presName="rootConnector" presStyleLbl="node2" presStyleIdx="2" presStyleCnt="3"/>
      <dgm:spPr/>
      <dgm:t>
        <a:bodyPr/>
        <a:lstStyle/>
        <a:p>
          <a:endParaRPr lang="es-ES"/>
        </a:p>
      </dgm:t>
    </dgm:pt>
    <dgm:pt modelId="{391AA3DA-99EE-EB4B-BE40-86FDE0FF0B48}" type="pres">
      <dgm:prSet presAssocID="{AD1F6875-A24A-4AF2-B15B-A72C49437346}" presName="hierChild4" presStyleCnt="0"/>
      <dgm:spPr/>
    </dgm:pt>
    <dgm:pt modelId="{586384D0-B682-C441-A946-6DD627FCF2BE}" type="pres">
      <dgm:prSet presAssocID="{AD1F6875-A24A-4AF2-B15B-A72C49437346}" presName="hierChild5" presStyleCnt="0"/>
      <dgm:spPr/>
    </dgm:pt>
    <dgm:pt modelId="{10270283-99C4-D04A-B00E-FE49D5A9D481}" type="pres">
      <dgm:prSet presAssocID="{DF95DC19-BCAB-49A9-897E-FAE9127E845E}" presName="hierChild3" presStyleCnt="0"/>
      <dgm:spPr/>
    </dgm:pt>
  </dgm:ptLst>
  <dgm:cxnLst>
    <dgm:cxn modelId="{F30152C4-696F-3E42-8111-9DB07E859084}" type="presOf" srcId="{AD1F6875-A24A-4AF2-B15B-A72C49437346}" destId="{0B5E2B40-BF91-484D-B6A0-77A43A645BE2}" srcOrd="1" destOrd="0" presId="urn:microsoft.com/office/officeart/2005/8/layout/orgChart1"/>
    <dgm:cxn modelId="{77D6CEE2-B561-5C43-AF64-C2B16D3B2261}" type="presOf" srcId="{FC223FCE-D8AF-43D6-8555-AC9ECDA1A54A}" destId="{A64B0626-B226-2A47-9C5C-8F86889CCA0C}" srcOrd="0" destOrd="0" presId="urn:microsoft.com/office/officeart/2005/8/layout/orgChart1"/>
    <dgm:cxn modelId="{1ECBF25E-6E1B-DC40-9412-F8A36AC22B8E}" type="presOf" srcId="{DF95DC19-BCAB-49A9-897E-FAE9127E845E}" destId="{5A8DDFF2-4EF3-E141-83AC-3647FA60C3EA}" srcOrd="0" destOrd="0" presId="urn:microsoft.com/office/officeart/2005/8/layout/orgChart1"/>
    <dgm:cxn modelId="{108FE721-7085-6E4A-B598-163F3519732D}" type="presOf" srcId="{1D8D4E00-A308-4AA7-9C97-2673C60813E7}" destId="{0FB58182-5CFA-554B-904A-85DF96FF0C9C}" srcOrd="0" destOrd="0" presId="urn:microsoft.com/office/officeart/2005/8/layout/orgChart1"/>
    <dgm:cxn modelId="{54564242-C439-EB40-84CD-07CAF84EE612}" type="presOf" srcId="{DF95DC19-BCAB-49A9-897E-FAE9127E845E}" destId="{34EF8CAB-8A9D-0A45-8ADF-0AF2C72F758E}" srcOrd="1" destOrd="0" presId="urn:microsoft.com/office/officeart/2005/8/layout/orgChart1"/>
    <dgm:cxn modelId="{BAF20132-B1AA-424B-AC71-0AE334BBD3B6}" type="presOf" srcId="{FC223FCE-D8AF-43D6-8555-AC9ECDA1A54A}" destId="{E9DA82C7-1EA8-A143-B9B1-07D810CB20EF}" srcOrd="1" destOrd="0" presId="urn:microsoft.com/office/officeart/2005/8/layout/orgChart1"/>
    <dgm:cxn modelId="{A5E26274-645F-AF4B-8BF3-4C887C2C5BBF}" type="presOf" srcId="{AD1F6875-A24A-4AF2-B15B-A72C49437346}" destId="{AB80C0BD-8B38-A143-8D8B-DB95BEAE4D2F}" srcOrd="0" destOrd="0" presId="urn:microsoft.com/office/officeart/2005/8/layout/orgChart1"/>
    <dgm:cxn modelId="{6A7FE98C-1F96-4E87-BEFB-0855A0E706EF}" srcId="{DF95DC19-BCAB-49A9-897E-FAE9127E845E}" destId="{FC223FCE-D8AF-43D6-8555-AC9ECDA1A54A}" srcOrd="0" destOrd="0" parTransId="{2E8AEC13-849C-42FF-8551-4FF6DF98FA61}" sibTransId="{EEDEBE35-AC8C-4682-851E-FA3882010828}"/>
    <dgm:cxn modelId="{9792C67F-CE4F-2245-ADA1-20DF51C6A656}" type="presOf" srcId="{5671A8AF-84CF-4AD4-9A63-037ABE54BF11}" destId="{1EA3DE24-9108-9048-A345-C2670CB68FF9}" srcOrd="0" destOrd="0" presId="urn:microsoft.com/office/officeart/2005/8/layout/orgChart1"/>
    <dgm:cxn modelId="{FCEC9013-6E04-4BA5-9CDF-BB19A90D03B2}" srcId="{DF95DC19-BCAB-49A9-897E-FAE9127E845E}" destId="{AD1F6875-A24A-4AF2-B15B-A72C49437346}" srcOrd="2" destOrd="0" parTransId="{1D8D4E00-A308-4AA7-9C97-2673C60813E7}" sibTransId="{65430F18-3B66-4167-9A69-8DAA0A7C02D2}"/>
    <dgm:cxn modelId="{ABA9F42E-5923-5743-AF68-246A5FB2791C}" type="presOf" srcId="{4DBAC35A-1981-461B-AEC3-12012A3A5F7B}" destId="{B81DFFF4-CF1B-0A43-9848-BF03954AA57D}" srcOrd="0" destOrd="0" presId="urn:microsoft.com/office/officeart/2005/8/layout/orgChart1"/>
    <dgm:cxn modelId="{6227C6CB-DC70-1149-B1F5-21A06DE5A29A}" type="presOf" srcId="{E7AAB506-2EA4-40B5-81FB-EBE10DFBEED9}" destId="{5D9DC33A-B990-9743-AB66-0A34AB8BA5C5}" srcOrd="0" destOrd="0" presId="urn:microsoft.com/office/officeart/2005/8/layout/orgChart1"/>
    <dgm:cxn modelId="{74E1D47B-4602-134D-BC6E-7E14CDE727A2}" type="presOf" srcId="{5671A8AF-84CF-4AD4-9A63-037ABE54BF11}" destId="{08C86B00-5398-1045-A73A-180374823803}" srcOrd="1" destOrd="0" presId="urn:microsoft.com/office/officeart/2005/8/layout/orgChart1"/>
    <dgm:cxn modelId="{AA5560C1-69A9-417A-89E4-34C95718AB6C}" srcId="{DF95DC19-BCAB-49A9-897E-FAE9127E845E}" destId="{5671A8AF-84CF-4AD4-9A63-037ABE54BF11}" srcOrd="1" destOrd="0" parTransId="{4DBAC35A-1981-461B-AEC3-12012A3A5F7B}" sibTransId="{2A13C6A9-ECAA-4471-A26E-37015EFA57A5}"/>
    <dgm:cxn modelId="{A99D4985-A509-42EA-AD9E-97164891A270}" srcId="{E7AAB506-2EA4-40B5-81FB-EBE10DFBEED9}" destId="{DF95DC19-BCAB-49A9-897E-FAE9127E845E}" srcOrd="0" destOrd="0" parTransId="{705A3BE3-C30B-4B69-8D7C-E05176FA7A51}" sibTransId="{D6817BE5-A27A-4363-8291-F1FABFE5C106}"/>
    <dgm:cxn modelId="{EDAB845B-87D4-6E4A-B034-C56EC478B0F9}" type="presOf" srcId="{2E8AEC13-849C-42FF-8551-4FF6DF98FA61}" destId="{AD50FEF6-303E-AD40-8F29-884E40E1004C}" srcOrd="0" destOrd="0" presId="urn:microsoft.com/office/officeart/2005/8/layout/orgChart1"/>
    <dgm:cxn modelId="{51E9E1F8-2DD2-194B-BEE3-97602C58C542}" type="presParOf" srcId="{5D9DC33A-B990-9743-AB66-0A34AB8BA5C5}" destId="{8507EE14-23E4-C844-9A7B-0BEBA345549E}" srcOrd="0" destOrd="0" presId="urn:microsoft.com/office/officeart/2005/8/layout/orgChart1"/>
    <dgm:cxn modelId="{37CE0088-F105-FE4E-A2E4-64FA008C4E6C}" type="presParOf" srcId="{8507EE14-23E4-C844-9A7B-0BEBA345549E}" destId="{71890785-60BF-0147-B140-74222B23CE49}" srcOrd="0" destOrd="0" presId="urn:microsoft.com/office/officeart/2005/8/layout/orgChart1"/>
    <dgm:cxn modelId="{3CE8F9EB-5D19-8741-863F-5594CD4027AF}" type="presParOf" srcId="{71890785-60BF-0147-B140-74222B23CE49}" destId="{5A8DDFF2-4EF3-E141-83AC-3647FA60C3EA}" srcOrd="0" destOrd="0" presId="urn:microsoft.com/office/officeart/2005/8/layout/orgChart1"/>
    <dgm:cxn modelId="{E050D88C-C8E6-8148-A77F-2A0BE933257A}" type="presParOf" srcId="{71890785-60BF-0147-B140-74222B23CE49}" destId="{34EF8CAB-8A9D-0A45-8ADF-0AF2C72F758E}" srcOrd="1" destOrd="0" presId="urn:microsoft.com/office/officeart/2005/8/layout/orgChart1"/>
    <dgm:cxn modelId="{0376615D-6D37-6B4D-947D-F9037CC6F531}" type="presParOf" srcId="{8507EE14-23E4-C844-9A7B-0BEBA345549E}" destId="{41425B9D-38BC-784D-974B-C23988D3770C}" srcOrd="1" destOrd="0" presId="urn:microsoft.com/office/officeart/2005/8/layout/orgChart1"/>
    <dgm:cxn modelId="{7AF9F0AA-4D19-754D-B298-A2DBB3D6A747}" type="presParOf" srcId="{41425B9D-38BC-784D-974B-C23988D3770C}" destId="{AD50FEF6-303E-AD40-8F29-884E40E1004C}" srcOrd="0" destOrd="0" presId="urn:microsoft.com/office/officeart/2005/8/layout/orgChart1"/>
    <dgm:cxn modelId="{916347F4-B4CA-DC4D-9F0E-D115C434473B}" type="presParOf" srcId="{41425B9D-38BC-784D-974B-C23988D3770C}" destId="{FFAC05AB-358D-E240-A0E2-E3DB089D96C2}" srcOrd="1" destOrd="0" presId="urn:microsoft.com/office/officeart/2005/8/layout/orgChart1"/>
    <dgm:cxn modelId="{C61AA4DA-AD96-F641-ABE9-AE544F3ECDC9}" type="presParOf" srcId="{FFAC05AB-358D-E240-A0E2-E3DB089D96C2}" destId="{5A66A3D0-DC0A-734C-967D-09D77CBAC5D7}" srcOrd="0" destOrd="0" presId="urn:microsoft.com/office/officeart/2005/8/layout/orgChart1"/>
    <dgm:cxn modelId="{E51B2D2F-E7D9-D94B-A7B9-89B3C9DE6A3F}" type="presParOf" srcId="{5A66A3D0-DC0A-734C-967D-09D77CBAC5D7}" destId="{A64B0626-B226-2A47-9C5C-8F86889CCA0C}" srcOrd="0" destOrd="0" presId="urn:microsoft.com/office/officeart/2005/8/layout/orgChart1"/>
    <dgm:cxn modelId="{ADFA85A8-EC47-2345-A54C-6DDAFDFDAA73}" type="presParOf" srcId="{5A66A3D0-DC0A-734C-967D-09D77CBAC5D7}" destId="{E9DA82C7-1EA8-A143-B9B1-07D810CB20EF}" srcOrd="1" destOrd="0" presId="urn:microsoft.com/office/officeart/2005/8/layout/orgChart1"/>
    <dgm:cxn modelId="{476C6586-7841-2741-976F-55651BFA103E}" type="presParOf" srcId="{FFAC05AB-358D-E240-A0E2-E3DB089D96C2}" destId="{AFDA210C-7411-124A-8B30-3424FAF07E60}" srcOrd="1" destOrd="0" presId="urn:microsoft.com/office/officeart/2005/8/layout/orgChart1"/>
    <dgm:cxn modelId="{BB962EE1-1020-6A43-A127-71947BC5E671}" type="presParOf" srcId="{FFAC05AB-358D-E240-A0E2-E3DB089D96C2}" destId="{3A50F964-A7EA-C74C-8A1F-2119A9866B52}" srcOrd="2" destOrd="0" presId="urn:microsoft.com/office/officeart/2005/8/layout/orgChart1"/>
    <dgm:cxn modelId="{0276C43D-3FF7-8E4D-AE37-D42EA85ECB3A}" type="presParOf" srcId="{41425B9D-38BC-784D-974B-C23988D3770C}" destId="{B81DFFF4-CF1B-0A43-9848-BF03954AA57D}" srcOrd="2" destOrd="0" presId="urn:microsoft.com/office/officeart/2005/8/layout/orgChart1"/>
    <dgm:cxn modelId="{C418AB06-BBB9-F648-9CE5-8152F623FF5C}" type="presParOf" srcId="{41425B9D-38BC-784D-974B-C23988D3770C}" destId="{20AD4A89-05D3-3B43-8594-0EECDE72E6B3}" srcOrd="3" destOrd="0" presId="urn:microsoft.com/office/officeart/2005/8/layout/orgChart1"/>
    <dgm:cxn modelId="{259DC8ED-BA72-6A47-AB57-700D75E84B0A}" type="presParOf" srcId="{20AD4A89-05D3-3B43-8594-0EECDE72E6B3}" destId="{245F0965-64BA-644A-AC0B-55936F0A3DFD}" srcOrd="0" destOrd="0" presId="urn:microsoft.com/office/officeart/2005/8/layout/orgChart1"/>
    <dgm:cxn modelId="{79F6638F-C6DB-D94C-931C-F00C05E87919}" type="presParOf" srcId="{245F0965-64BA-644A-AC0B-55936F0A3DFD}" destId="{1EA3DE24-9108-9048-A345-C2670CB68FF9}" srcOrd="0" destOrd="0" presId="urn:microsoft.com/office/officeart/2005/8/layout/orgChart1"/>
    <dgm:cxn modelId="{C6B6FCDF-B43F-DB40-AFE1-A9BDA05B9923}" type="presParOf" srcId="{245F0965-64BA-644A-AC0B-55936F0A3DFD}" destId="{08C86B00-5398-1045-A73A-180374823803}" srcOrd="1" destOrd="0" presId="urn:microsoft.com/office/officeart/2005/8/layout/orgChart1"/>
    <dgm:cxn modelId="{5BFF0614-ECAD-4C42-8D20-0CE4901C1024}" type="presParOf" srcId="{20AD4A89-05D3-3B43-8594-0EECDE72E6B3}" destId="{EF31215C-F285-CC42-8E83-7B8EDCD9EB57}" srcOrd="1" destOrd="0" presId="urn:microsoft.com/office/officeart/2005/8/layout/orgChart1"/>
    <dgm:cxn modelId="{F0A6ABA2-6EE8-2345-8BBC-76FC2DB063DF}" type="presParOf" srcId="{20AD4A89-05D3-3B43-8594-0EECDE72E6B3}" destId="{BCE0BAF8-0041-5845-A9AD-A70333695E78}" srcOrd="2" destOrd="0" presId="urn:microsoft.com/office/officeart/2005/8/layout/orgChart1"/>
    <dgm:cxn modelId="{A62DC75F-01E7-DA44-9C87-5DC293C910F9}" type="presParOf" srcId="{41425B9D-38BC-784D-974B-C23988D3770C}" destId="{0FB58182-5CFA-554B-904A-85DF96FF0C9C}" srcOrd="4" destOrd="0" presId="urn:microsoft.com/office/officeart/2005/8/layout/orgChart1"/>
    <dgm:cxn modelId="{6715D79F-8041-E84F-96D8-097CDCCD89A5}" type="presParOf" srcId="{41425B9D-38BC-784D-974B-C23988D3770C}" destId="{CEFDE70F-D951-EA4B-B361-4BB38C6CC527}" srcOrd="5" destOrd="0" presId="urn:microsoft.com/office/officeart/2005/8/layout/orgChart1"/>
    <dgm:cxn modelId="{C81D4FEE-4B0F-1E4F-B7E7-5AE99BF7C65B}" type="presParOf" srcId="{CEFDE70F-D951-EA4B-B361-4BB38C6CC527}" destId="{683DA5DB-1253-C547-9B23-62AE8C18CDF0}" srcOrd="0" destOrd="0" presId="urn:microsoft.com/office/officeart/2005/8/layout/orgChart1"/>
    <dgm:cxn modelId="{143FDF47-10FC-2E4F-B72A-1584482B9DC0}" type="presParOf" srcId="{683DA5DB-1253-C547-9B23-62AE8C18CDF0}" destId="{AB80C0BD-8B38-A143-8D8B-DB95BEAE4D2F}" srcOrd="0" destOrd="0" presId="urn:microsoft.com/office/officeart/2005/8/layout/orgChart1"/>
    <dgm:cxn modelId="{300CD927-12A5-E04B-9987-A0EE40FB46A8}" type="presParOf" srcId="{683DA5DB-1253-C547-9B23-62AE8C18CDF0}" destId="{0B5E2B40-BF91-484D-B6A0-77A43A645BE2}" srcOrd="1" destOrd="0" presId="urn:microsoft.com/office/officeart/2005/8/layout/orgChart1"/>
    <dgm:cxn modelId="{50C381C1-7D50-2946-8EFE-B7FE5CE54ABE}" type="presParOf" srcId="{CEFDE70F-D951-EA4B-B361-4BB38C6CC527}" destId="{391AA3DA-99EE-EB4B-BE40-86FDE0FF0B48}" srcOrd="1" destOrd="0" presId="urn:microsoft.com/office/officeart/2005/8/layout/orgChart1"/>
    <dgm:cxn modelId="{CD28F54D-707F-EE41-9C76-CBD77FE003C3}" type="presParOf" srcId="{CEFDE70F-D951-EA4B-B361-4BB38C6CC527}" destId="{586384D0-B682-C441-A946-6DD627FCF2BE}" srcOrd="2" destOrd="0" presId="urn:microsoft.com/office/officeart/2005/8/layout/orgChart1"/>
    <dgm:cxn modelId="{83FB5E53-B851-8F4E-A511-EED1E9430F7D}" type="presParOf" srcId="{8507EE14-23E4-C844-9A7B-0BEBA345549E}" destId="{10270283-99C4-D04A-B00E-FE49D5A9D48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141E7B03-3C69-4A98-B017-ACE01744E2CE}" type="doc">
      <dgm:prSet loTypeId="urn:microsoft.com/office/officeart/2005/8/layout/target3" loCatId="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s-EC"/>
        </a:p>
      </dgm:t>
    </dgm:pt>
    <dgm:pt modelId="{FE7B2128-D472-4B2D-A298-2F83FB9ECDAC}">
      <dgm:prSet/>
      <dgm:spPr/>
      <dgm:t>
        <a:bodyPr/>
        <a:lstStyle/>
        <a:p>
          <a:pPr rtl="0"/>
          <a:r>
            <a:rPr lang="es-EC" smtClean="0"/>
            <a:t>Tipos de estrés:</a:t>
          </a:r>
          <a:endParaRPr lang="es-EC"/>
        </a:p>
      </dgm:t>
    </dgm:pt>
    <dgm:pt modelId="{E9BF0437-C477-48A7-9824-0C5E2E33AE99}" type="parTrans" cxnId="{46637127-8525-40B1-B0B1-9E5772429393}">
      <dgm:prSet/>
      <dgm:spPr/>
      <dgm:t>
        <a:bodyPr/>
        <a:lstStyle/>
        <a:p>
          <a:endParaRPr lang="es-EC"/>
        </a:p>
      </dgm:t>
    </dgm:pt>
    <dgm:pt modelId="{3AB0B744-DEE7-4BBF-AB40-E66894C8697A}" type="sibTrans" cxnId="{46637127-8525-40B1-B0B1-9E5772429393}">
      <dgm:prSet/>
      <dgm:spPr/>
      <dgm:t>
        <a:bodyPr/>
        <a:lstStyle/>
        <a:p>
          <a:endParaRPr lang="es-EC"/>
        </a:p>
      </dgm:t>
    </dgm:pt>
    <dgm:pt modelId="{BE550F57-DE7E-452E-87EE-9DC84E8088E4}">
      <dgm:prSet/>
      <dgm:spPr/>
      <dgm:t>
        <a:bodyPr/>
        <a:lstStyle/>
        <a:p>
          <a:pPr rtl="0"/>
          <a:r>
            <a:rPr lang="es-EC" smtClean="0"/>
            <a:t>Infección</a:t>
          </a:r>
          <a:endParaRPr lang="es-EC"/>
        </a:p>
      </dgm:t>
    </dgm:pt>
    <dgm:pt modelId="{ABBF4DF2-8793-4D28-8A88-DD163313B495}" type="parTrans" cxnId="{FDDA92A4-F911-498A-88E0-2861A96153FB}">
      <dgm:prSet/>
      <dgm:spPr/>
      <dgm:t>
        <a:bodyPr/>
        <a:lstStyle/>
        <a:p>
          <a:endParaRPr lang="es-EC"/>
        </a:p>
      </dgm:t>
    </dgm:pt>
    <dgm:pt modelId="{EF08D297-B579-4E72-8B2E-00EFED16FA0F}" type="sibTrans" cxnId="{FDDA92A4-F911-498A-88E0-2861A96153FB}">
      <dgm:prSet/>
      <dgm:spPr/>
      <dgm:t>
        <a:bodyPr/>
        <a:lstStyle/>
        <a:p>
          <a:endParaRPr lang="es-EC"/>
        </a:p>
      </dgm:t>
    </dgm:pt>
    <dgm:pt modelId="{49AEE0E9-0CDE-45D0-9FFF-F786D3CB923F}">
      <dgm:prSet/>
      <dgm:spPr/>
      <dgm:t>
        <a:bodyPr/>
        <a:lstStyle/>
        <a:p>
          <a:pPr rtl="0"/>
          <a:r>
            <a:rPr lang="es-EC" smtClean="0"/>
            <a:t>Cirugía</a:t>
          </a:r>
          <a:endParaRPr lang="es-EC"/>
        </a:p>
      </dgm:t>
    </dgm:pt>
    <dgm:pt modelId="{76A7DD27-BC01-40EC-9F8F-3ECF53F4DE8A}" type="parTrans" cxnId="{F2C8749E-FB10-4680-92E9-AD86FDFAC552}">
      <dgm:prSet/>
      <dgm:spPr/>
      <dgm:t>
        <a:bodyPr/>
        <a:lstStyle/>
        <a:p>
          <a:endParaRPr lang="es-EC"/>
        </a:p>
      </dgm:t>
    </dgm:pt>
    <dgm:pt modelId="{D476E597-0420-4376-913A-D4550D84E81B}" type="sibTrans" cxnId="{F2C8749E-FB10-4680-92E9-AD86FDFAC552}">
      <dgm:prSet/>
      <dgm:spPr/>
      <dgm:t>
        <a:bodyPr/>
        <a:lstStyle/>
        <a:p>
          <a:endParaRPr lang="es-EC"/>
        </a:p>
      </dgm:t>
    </dgm:pt>
    <dgm:pt modelId="{F97650B9-2FF3-4E83-B44B-04BCA074500C}">
      <dgm:prSet/>
      <dgm:spPr/>
      <dgm:t>
        <a:bodyPr/>
        <a:lstStyle/>
        <a:p>
          <a:pPr rtl="0"/>
          <a:r>
            <a:rPr lang="es-EC" smtClean="0"/>
            <a:t>Inyección de sustancias necrosantes</a:t>
          </a:r>
          <a:endParaRPr lang="es-EC"/>
        </a:p>
      </dgm:t>
    </dgm:pt>
    <dgm:pt modelId="{85C81E79-73BE-45AC-8344-D095E4224055}" type="parTrans" cxnId="{53EE46E7-2322-428C-863E-5E238CA8E845}">
      <dgm:prSet/>
      <dgm:spPr/>
      <dgm:t>
        <a:bodyPr/>
        <a:lstStyle/>
        <a:p>
          <a:endParaRPr lang="es-EC"/>
        </a:p>
      </dgm:t>
    </dgm:pt>
    <dgm:pt modelId="{801B3FF6-E267-48DA-BFD8-8234238A014A}" type="sibTrans" cxnId="{53EE46E7-2322-428C-863E-5E238CA8E845}">
      <dgm:prSet/>
      <dgm:spPr/>
      <dgm:t>
        <a:bodyPr/>
        <a:lstStyle/>
        <a:p>
          <a:endParaRPr lang="es-EC"/>
        </a:p>
      </dgm:t>
    </dgm:pt>
    <dgm:pt modelId="{77074916-306E-4D64-865E-93D856CEDEA4}">
      <dgm:prSet/>
      <dgm:spPr/>
      <dgm:t>
        <a:bodyPr/>
        <a:lstStyle/>
        <a:p>
          <a:pPr rtl="0"/>
          <a:r>
            <a:rPr lang="es-EC" smtClean="0"/>
            <a:t>Enfermedades debilitantes</a:t>
          </a:r>
          <a:endParaRPr lang="es-EC"/>
        </a:p>
      </dgm:t>
    </dgm:pt>
    <dgm:pt modelId="{7A162D8A-42F9-4461-A620-072BE8E19C33}" type="parTrans" cxnId="{06147EEB-0118-40E0-9A1B-B09B635166B1}">
      <dgm:prSet/>
      <dgm:spPr/>
      <dgm:t>
        <a:bodyPr/>
        <a:lstStyle/>
        <a:p>
          <a:endParaRPr lang="es-EC"/>
        </a:p>
      </dgm:t>
    </dgm:pt>
    <dgm:pt modelId="{1D9B8F0A-C8E6-472D-A369-5189EFF01E2D}" type="sibTrans" cxnId="{06147EEB-0118-40E0-9A1B-B09B635166B1}">
      <dgm:prSet/>
      <dgm:spPr/>
      <dgm:t>
        <a:bodyPr/>
        <a:lstStyle/>
        <a:p>
          <a:endParaRPr lang="es-EC"/>
        </a:p>
      </dgm:t>
    </dgm:pt>
    <dgm:pt modelId="{70E6C2AF-A11B-46B9-B85F-FD5B2E763ADA}">
      <dgm:prSet/>
      <dgm:spPr/>
      <dgm:t>
        <a:bodyPr/>
        <a:lstStyle/>
        <a:p>
          <a:pPr rtl="0"/>
          <a:r>
            <a:rPr lang="es-EC" smtClean="0"/>
            <a:t>Inyección de simpaticomiméticos</a:t>
          </a:r>
          <a:endParaRPr lang="es-EC"/>
        </a:p>
      </dgm:t>
    </dgm:pt>
    <dgm:pt modelId="{4593D93D-D7C5-4BBA-8CB4-1E194F15AD10}" type="parTrans" cxnId="{545DC2DC-1F08-4DD9-BCC0-8C0EFED78A00}">
      <dgm:prSet/>
      <dgm:spPr/>
      <dgm:t>
        <a:bodyPr/>
        <a:lstStyle/>
        <a:p>
          <a:endParaRPr lang="es-EC"/>
        </a:p>
      </dgm:t>
    </dgm:pt>
    <dgm:pt modelId="{79524466-0C6E-43EF-97C7-5291640B1523}" type="sibTrans" cxnId="{545DC2DC-1F08-4DD9-BCC0-8C0EFED78A00}">
      <dgm:prSet/>
      <dgm:spPr/>
      <dgm:t>
        <a:bodyPr/>
        <a:lstStyle/>
        <a:p>
          <a:endParaRPr lang="es-EC"/>
        </a:p>
      </dgm:t>
    </dgm:pt>
    <dgm:pt modelId="{91F6CA2E-D62A-467A-A95C-315A7D254ECB}">
      <dgm:prSet/>
      <dgm:spPr/>
      <dgm:t>
        <a:bodyPr/>
        <a:lstStyle/>
        <a:p>
          <a:pPr rtl="0"/>
          <a:r>
            <a:rPr lang="es-EC" dirty="0" smtClean="0"/>
            <a:t>Cualquier tipo de estrés provoca liberación de ACTH y seguida a esta liberación de cortisol.</a:t>
          </a:r>
          <a:endParaRPr lang="es-EC" dirty="0"/>
        </a:p>
      </dgm:t>
    </dgm:pt>
    <dgm:pt modelId="{14FCD777-5197-4FA4-9446-A9F74EEAB051}" type="sibTrans" cxnId="{1BADED92-6F25-4730-9D23-7EEA465805B3}">
      <dgm:prSet/>
      <dgm:spPr/>
      <dgm:t>
        <a:bodyPr/>
        <a:lstStyle/>
        <a:p>
          <a:endParaRPr lang="es-EC"/>
        </a:p>
      </dgm:t>
    </dgm:pt>
    <dgm:pt modelId="{F303FE2C-5F89-40E2-A13F-17C270E8FB05}" type="parTrans" cxnId="{1BADED92-6F25-4730-9D23-7EEA465805B3}">
      <dgm:prSet/>
      <dgm:spPr/>
      <dgm:t>
        <a:bodyPr/>
        <a:lstStyle/>
        <a:p>
          <a:endParaRPr lang="es-EC"/>
        </a:p>
      </dgm:t>
    </dgm:pt>
    <dgm:pt modelId="{C7354318-BE52-7940-B504-5AFFA5C19DFA}" type="pres">
      <dgm:prSet presAssocID="{141E7B03-3C69-4A98-B017-ACE01744E2CE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235F4433-3EE0-D747-8611-BD51F066C84F}" type="pres">
      <dgm:prSet presAssocID="{91F6CA2E-D62A-467A-A95C-315A7D254ECB}" presName="circle1" presStyleLbl="node1" presStyleIdx="0" presStyleCnt="2"/>
      <dgm:spPr/>
      <dgm:t>
        <a:bodyPr/>
        <a:lstStyle/>
        <a:p>
          <a:endParaRPr lang="es-ES"/>
        </a:p>
      </dgm:t>
    </dgm:pt>
    <dgm:pt modelId="{2E11E82A-473D-9543-9EB7-175BD91DC589}" type="pres">
      <dgm:prSet presAssocID="{91F6CA2E-D62A-467A-A95C-315A7D254ECB}" presName="space" presStyleCnt="0"/>
      <dgm:spPr/>
      <dgm:t>
        <a:bodyPr/>
        <a:lstStyle/>
        <a:p>
          <a:endParaRPr lang="es-ES"/>
        </a:p>
      </dgm:t>
    </dgm:pt>
    <dgm:pt modelId="{314E11CE-09D5-1D40-8B08-47E5D8ED45FE}" type="pres">
      <dgm:prSet presAssocID="{91F6CA2E-D62A-467A-A95C-315A7D254ECB}" presName="rect1" presStyleLbl="alignAcc1" presStyleIdx="0" presStyleCnt="2"/>
      <dgm:spPr/>
      <dgm:t>
        <a:bodyPr/>
        <a:lstStyle/>
        <a:p>
          <a:endParaRPr lang="es-ES"/>
        </a:p>
      </dgm:t>
    </dgm:pt>
    <dgm:pt modelId="{E5137A0F-5B30-0847-B142-F56636D10F7B}" type="pres">
      <dgm:prSet presAssocID="{FE7B2128-D472-4B2D-A298-2F83FB9ECDAC}" presName="vertSpace2" presStyleLbl="node1" presStyleIdx="0" presStyleCnt="2"/>
      <dgm:spPr/>
      <dgm:t>
        <a:bodyPr/>
        <a:lstStyle/>
        <a:p>
          <a:endParaRPr lang="es-ES"/>
        </a:p>
      </dgm:t>
    </dgm:pt>
    <dgm:pt modelId="{30342053-AE85-2748-BB07-8F8005D64BBD}" type="pres">
      <dgm:prSet presAssocID="{FE7B2128-D472-4B2D-A298-2F83FB9ECDAC}" presName="circle2" presStyleLbl="node1" presStyleIdx="1" presStyleCnt="2"/>
      <dgm:spPr/>
      <dgm:t>
        <a:bodyPr/>
        <a:lstStyle/>
        <a:p>
          <a:endParaRPr lang="es-ES"/>
        </a:p>
      </dgm:t>
    </dgm:pt>
    <dgm:pt modelId="{9F1DE8E6-88E5-2A4C-903A-38EC54E5BECB}" type="pres">
      <dgm:prSet presAssocID="{FE7B2128-D472-4B2D-A298-2F83FB9ECDAC}" presName="rect2" presStyleLbl="alignAcc1" presStyleIdx="1" presStyleCnt="2"/>
      <dgm:spPr/>
      <dgm:t>
        <a:bodyPr/>
        <a:lstStyle/>
        <a:p>
          <a:endParaRPr lang="es-ES"/>
        </a:p>
      </dgm:t>
    </dgm:pt>
    <dgm:pt modelId="{9B678772-6F50-D442-8A71-240217700E68}" type="pres">
      <dgm:prSet presAssocID="{91F6CA2E-D62A-467A-A95C-315A7D254ECB}" presName="rect1ParTx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CC0F695-52E4-FB49-A80B-D337079B4A5B}" type="pres">
      <dgm:prSet presAssocID="{91F6CA2E-D62A-467A-A95C-315A7D254ECB}" presName="rect1ChTx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8728617-0CDB-4D4F-BC77-6A477552FAD8}" type="pres">
      <dgm:prSet presAssocID="{FE7B2128-D472-4B2D-A298-2F83FB9ECDAC}" presName="rect2ParTx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79BDB86-3809-8E45-A74B-16D1FBD4B09F}" type="pres">
      <dgm:prSet presAssocID="{FE7B2128-D472-4B2D-A298-2F83FB9ECDAC}" presName="rect2ChTx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FDDA92A4-F911-498A-88E0-2861A96153FB}" srcId="{FE7B2128-D472-4B2D-A298-2F83FB9ECDAC}" destId="{BE550F57-DE7E-452E-87EE-9DC84E8088E4}" srcOrd="0" destOrd="0" parTransId="{ABBF4DF2-8793-4D28-8A88-DD163313B495}" sibTransId="{EF08D297-B579-4E72-8B2E-00EFED16FA0F}"/>
    <dgm:cxn modelId="{15D0A8BC-24B8-4848-8898-E2F90020A5A7}" type="presOf" srcId="{F97650B9-2FF3-4E83-B44B-04BCA074500C}" destId="{779BDB86-3809-8E45-A74B-16D1FBD4B09F}" srcOrd="0" destOrd="2" presId="urn:microsoft.com/office/officeart/2005/8/layout/target3"/>
    <dgm:cxn modelId="{A0118027-5202-6844-BFEF-6BD9EC7F238A}" type="presOf" srcId="{FE7B2128-D472-4B2D-A298-2F83FB9ECDAC}" destId="{F8728617-0CDB-4D4F-BC77-6A477552FAD8}" srcOrd="1" destOrd="0" presId="urn:microsoft.com/office/officeart/2005/8/layout/target3"/>
    <dgm:cxn modelId="{2C122EC4-39CE-7E43-B970-799F27949C5D}" type="presOf" srcId="{141E7B03-3C69-4A98-B017-ACE01744E2CE}" destId="{C7354318-BE52-7940-B504-5AFFA5C19DFA}" srcOrd="0" destOrd="0" presId="urn:microsoft.com/office/officeart/2005/8/layout/target3"/>
    <dgm:cxn modelId="{1B0FC73B-4CF6-284E-AC00-35B7452650CC}" type="presOf" srcId="{91F6CA2E-D62A-467A-A95C-315A7D254ECB}" destId="{9B678772-6F50-D442-8A71-240217700E68}" srcOrd="1" destOrd="0" presId="urn:microsoft.com/office/officeart/2005/8/layout/target3"/>
    <dgm:cxn modelId="{9FCE5247-E310-DA4B-A3C1-2A072407935D}" type="presOf" srcId="{70E6C2AF-A11B-46B9-B85F-FD5B2E763ADA}" destId="{779BDB86-3809-8E45-A74B-16D1FBD4B09F}" srcOrd="0" destOrd="4" presId="urn:microsoft.com/office/officeart/2005/8/layout/target3"/>
    <dgm:cxn modelId="{C744ABF9-42A8-B545-8158-EFC4366C8836}" type="presOf" srcId="{77074916-306E-4D64-865E-93D856CEDEA4}" destId="{779BDB86-3809-8E45-A74B-16D1FBD4B09F}" srcOrd="0" destOrd="3" presId="urn:microsoft.com/office/officeart/2005/8/layout/target3"/>
    <dgm:cxn modelId="{545DC2DC-1F08-4DD9-BCC0-8C0EFED78A00}" srcId="{FE7B2128-D472-4B2D-A298-2F83FB9ECDAC}" destId="{70E6C2AF-A11B-46B9-B85F-FD5B2E763ADA}" srcOrd="4" destOrd="0" parTransId="{4593D93D-D7C5-4BBA-8CB4-1E194F15AD10}" sibTransId="{79524466-0C6E-43EF-97C7-5291640B1523}"/>
    <dgm:cxn modelId="{46637127-8525-40B1-B0B1-9E5772429393}" srcId="{141E7B03-3C69-4A98-B017-ACE01744E2CE}" destId="{FE7B2128-D472-4B2D-A298-2F83FB9ECDAC}" srcOrd="1" destOrd="0" parTransId="{E9BF0437-C477-48A7-9824-0C5E2E33AE99}" sibTransId="{3AB0B744-DEE7-4BBF-AB40-E66894C8697A}"/>
    <dgm:cxn modelId="{F2C8749E-FB10-4680-92E9-AD86FDFAC552}" srcId="{FE7B2128-D472-4B2D-A298-2F83FB9ECDAC}" destId="{49AEE0E9-0CDE-45D0-9FFF-F786D3CB923F}" srcOrd="1" destOrd="0" parTransId="{76A7DD27-BC01-40EC-9F8F-3ECF53F4DE8A}" sibTransId="{D476E597-0420-4376-913A-D4550D84E81B}"/>
    <dgm:cxn modelId="{FA8BF627-6208-0141-906C-22849EC69403}" type="presOf" srcId="{49AEE0E9-0CDE-45D0-9FFF-F786D3CB923F}" destId="{779BDB86-3809-8E45-A74B-16D1FBD4B09F}" srcOrd="0" destOrd="1" presId="urn:microsoft.com/office/officeart/2005/8/layout/target3"/>
    <dgm:cxn modelId="{06147EEB-0118-40E0-9A1B-B09B635166B1}" srcId="{FE7B2128-D472-4B2D-A298-2F83FB9ECDAC}" destId="{77074916-306E-4D64-865E-93D856CEDEA4}" srcOrd="3" destOrd="0" parTransId="{7A162D8A-42F9-4461-A620-072BE8E19C33}" sibTransId="{1D9B8F0A-C8E6-472D-A369-5189EFF01E2D}"/>
    <dgm:cxn modelId="{53EE46E7-2322-428C-863E-5E238CA8E845}" srcId="{FE7B2128-D472-4B2D-A298-2F83FB9ECDAC}" destId="{F97650B9-2FF3-4E83-B44B-04BCA074500C}" srcOrd="2" destOrd="0" parTransId="{85C81E79-73BE-45AC-8344-D095E4224055}" sibTransId="{801B3FF6-E267-48DA-BFD8-8234238A014A}"/>
    <dgm:cxn modelId="{EE3BE40B-FD4B-F044-8E22-9BA1F1890A4C}" type="presOf" srcId="{FE7B2128-D472-4B2D-A298-2F83FB9ECDAC}" destId="{9F1DE8E6-88E5-2A4C-903A-38EC54E5BECB}" srcOrd="0" destOrd="0" presId="urn:microsoft.com/office/officeart/2005/8/layout/target3"/>
    <dgm:cxn modelId="{9E3B6097-35DA-B142-A4CF-93B34B798B8B}" type="presOf" srcId="{91F6CA2E-D62A-467A-A95C-315A7D254ECB}" destId="{314E11CE-09D5-1D40-8B08-47E5D8ED45FE}" srcOrd="0" destOrd="0" presId="urn:microsoft.com/office/officeart/2005/8/layout/target3"/>
    <dgm:cxn modelId="{6C6F1857-6121-8F46-B366-554EAF6FE80E}" type="presOf" srcId="{BE550F57-DE7E-452E-87EE-9DC84E8088E4}" destId="{779BDB86-3809-8E45-A74B-16D1FBD4B09F}" srcOrd="0" destOrd="0" presId="urn:microsoft.com/office/officeart/2005/8/layout/target3"/>
    <dgm:cxn modelId="{1BADED92-6F25-4730-9D23-7EEA465805B3}" srcId="{141E7B03-3C69-4A98-B017-ACE01744E2CE}" destId="{91F6CA2E-D62A-467A-A95C-315A7D254ECB}" srcOrd="0" destOrd="0" parTransId="{F303FE2C-5F89-40E2-A13F-17C270E8FB05}" sibTransId="{14FCD777-5197-4FA4-9446-A9F74EEAB051}"/>
    <dgm:cxn modelId="{A4F145FA-2E94-1A48-918C-A7ADCE1C761E}" type="presParOf" srcId="{C7354318-BE52-7940-B504-5AFFA5C19DFA}" destId="{235F4433-3EE0-D747-8611-BD51F066C84F}" srcOrd="0" destOrd="0" presId="urn:microsoft.com/office/officeart/2005/8/layout/target3"/>
    <dgm:cxn modelId="{CE46B9D6-4097-4846-BB89-21662E60A943}" type="presParOf" srcId="{C7354318-BE52-7940-B504-5AFFA5C19DFA}" destId="{2E11E82A-473D-9543-9EB7-175BD91DC589}" srcOrd="1" destOrd="0" presId="urn:microsoft.com/office/officeart/2005/8/layout/target3"/>
    <dgm:cxn modelId="{F2791E72-5FA5-F04D-88EA-C2FF10E8B659}" type="presParOf" srcId="{C7354318-BE52-7940-B504-5AFFA5C19DFA}" destId="{314E11CE-09D5-1D40-8B08-47E5D8ED45FE}" srcOrd="2" destOrd="0" presId="urn:microsoft.com/office/officeart/2005/8/layout/target3"/>
    <dgm:cxn modelId="{3B695A9F-A24B-1E45-87F6-D62903C38F3A}" type="presParOf" srcId="{C7354318-BE52-7940-B504-5AFFA5C19DFA}" destId="{E5137A0F-5B30-0847-B142-F56636D10F7B}" srcOrd="3" destOrd="0" presId="urn:microsoft.com/office/officeart/2005/8/layout/target3"/>
    <dgm:cxn modelId="{BB2B43F2-2746-F44C-B8FC-EBC490C17183}" type="presParOf" srcId="{C7354318-BE52-7940-B504-5AFFA5C19DFA}" destId="{30342053-AE85-2748-BB07-8F8005D64BBD}" srcOrd="4" destOrd="0" presId="urn:microsoft.com/office/officeart/2005/8/layout/target3"/>
    <dgm:cxn modelId="{09E3EA95-8380-F041-84AD-494F8A432620}" type="presParOf" srcId="{C7354318-BE52-7940-B504-5AFFA5C19DFA}" destId="{9F1DE8E6-88E5-2A4C-903A-38EC54E5BECB}" srcOrd="5" destOrd="0" presId="urn:microsoft.com/office/officeart/2005/8/layout/target3"/>
    <dgm:cxn modelId="{632817A7-E875-BE4E-9CA8-CBD04F979653}" type="presParOf" srcId="{C7354318-BE52-7940-B504-5AFFA5C19DFA}" destId="{9B678772-6F50-D442-8A71-240217700E68}" srcOrd="6" destOrd="0" presId="urn:microsoft.com/office/officeart/2005/8/layout/target3"/>
    <dgm:cxn modelId="{DCFAC94D-187F-7D4E-95BC-0439DDBD2E61}" type="presParOf" srcId="{C7354318-BE52-7940-B504-5AFFA5C19DFA}" destId="{BCC0F695-52E4-FB49-A80B-D337079B4A5B}" srcOrd="7" destOrd="0" presId="urn:microsoft.com/office/officeart/2005/8/layout/target3"/>
    <dgm:cxn modelId="{B6407319-18FD-1F4A-BE6A-3C12DCFCFA6F}" type="presParOf" srcId="{C7354318-BE52-7940-B504-5AFFA5C19DFA}" destId="{F8728617-0CDB-4D4F-BC77-6A477552FAD8}" srcOrd="8" destOrd="0" presId="urn:microsoft.com/office/officeart/2005/8/layout/target3"/>
    <dgm:cxn modelId="{501A38A8-A776-624C-B8CE-3102FBD918AB}" type="presParOf" srcId="{C7354318-BE52-7940-B504-5AFFA5C19DFA}" destId="{779BDB86-3809-8E45-A74B-16D1FBD4B09F}" srcOrd="9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AB5AA327-C988-4C58-B720-837777F5B344}" type="doc">
      <dgm:prSet loTypeId="urn:microsoft.com/office/officeart/2005/8/layout/hierarchy5" loCatId="hierarchy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es-EC"/>
        </a:p>
      </dgm:t>
    </dgm:pt>
    <dgm:pt modelId="{AAE647CA-486D-4279-886F-468C0B7F7562}">
      <dgm:prSet custT="1"/>
      <dgm:spPr/>
      <dgm:t>
        <a:bodyPr/>
        <a:lstStyle/>
        <a:p>
          <a:pPr rtl="0"/>
          <a:r>
            <a:rPr lang="es-EC" sz="2400" dirty="0" smtClean="0"/>
            <a:t>Cuando un tejido sufre daño, se inflama y  la administración de </a:t>
          </a:r>
          <a:r>
            <a:rPr lang="es-EC" sz="2400" dirty="0" err="1" smtClean="0"/>
            <a:t>cortisol</a:t>
          </a:r>
          <a:r>
            <a:rPr lang="es-EC" sz="2400" dirty="0" smtClean="0"/>
            <a:t> la bloquea</a:t>
          </a:r>
          <a:endParaRPr lang="es-EC" sz="2400" dirty="0"/>
        </a:p>
      </dgm:t>
    </dgm:pt>
    <dgm:pt modelId="{25F1C22B-2961-46C4-89C3-80D897A5A5FE}" type="parTrans" cxnId="{468F9EA9-C493-4967-A242-4DEE284BE53E}">
      <dgm:prSet/>
      <dgm:spPr/>
      <dgm:t>
        <a:bodyPr/>
        <a:lstStyle/>
        <a:p>
          <a:endParaRPr lang="es-EC"/>
        </a:p>
      </dgm:t>
    </dgm:pt>
    <dgm:pt modelId="{488215F9-1990-4659-A9E7-CBD4DEDD8EB2}" type="sibTrans" cxnId="{468F9EA9-C493-4967-A242-4DEE284BE53E}">
      <dgm:prSet/>
      <dgm:spPr/>
      <dgm:t>
        <a:bodyPr/>
        <a:lstStyle/>
        <a:p>
          <a:endParaRPr lang="es-EC"/>
        </a:p>
      </dgm:t>
    </dgm:pt>
    <dgm:pt modelId="{4FEE06CF-13F4-4A3A-8FDD-31221269C3AE}">
      <dgm:prSet custT="1"/>
      <dgm:spPr/>
      <dgm:t>
        <a:bodyPr/>
        <a:lstStyle/>
        <a:p>
          <a:pPr rtl="0"/>
          <a:r>
            <a:rPr lang="es-EC" sz="2400" dirty="0" smtClean="0"/>
            <a:t>Estabiliza la membranas de los lisosomas lo que impide la liberación de enzimas que provocan inflamación</a:t>
          </a:r>
          <a:endParaRPr lang="es-EC" sz="2400" dirty="0"/>
        </a:p>
      </dgm:t>
    </dgm:pt>
    <dgm:pt modelId="{946DA1DA-52A6-41E1-8467-6635C5F7116B}" type="parTrans" cxnId="{0BD70224-B723-4AFE-9A82-CF95B6DCDEB6}">
      <dgm:prSet/>
      <dgm:spPr/>
      <dgm:t>
        <a:bodyPr/>
        <a:lstStyle/>
        <a:p>
          <a:endParaRPr lang="es-EC"/>
        </a:p>
      </dgm:t>
    </dgm:pt>
    <dgm:pt modelId="{AEBC4605-46F9-4052-AFA8-A22CDEDEC67C}" type="sibTrans" cxnId="{0BD70224-B723-4AFE-9A82-CF95B6DCDEB6}">
      <dgm:prSet/>
      <dgm:spPr/>
      <dgm:t>
        <a:bodyPr/>
        <a:lstStyle/>
        <a:p>
          <a:endParaRPr lang="es-EC"/>
        </a:p>
      </dgm:t>
    </dgm:pt>
    <dgm:pt modelId="{04225AB8-FC5E-4DA4-AB0C-C6AF15F56BB0}">
      <dgm:prSet/>
      <dgm:spPr/>
      <dgm:t>
        <a:bodyPr/>
        <a:lstStyle/>
        <a:p>
          <a:pPr rtl="0"/>
          <a:r>
            <a:rPr lang="es-EC" dirty="0" smtClean="0"/>
            <a:t>Impermeabiliza capilares</a:t>
          </a:r>
          <a:endParaRPr lang="es-EC" dirty="0"/>
        </a:p>
      </dgm:t>
    </dgm:pt>
    <dgm:pt modelId="{07855FCF-F4AF-4CED-B84F-357550619D25}" type="parTrans" cxnId="{001F4D35-9D27-4410-AF7A-933093E8220A}">
      <dgm:prSet/>
      <dgm:spPr/>
      <dgm:t>
        <a:bodyPr/>
        <a:lstStyle/>
        <a:p>
          <a:endParaRPr lang="es-EC"/>
        </a:p>
      </dgm:t>
    </dgm:pt>
    <dgm:pt modelId="{48B4B787-E237-40DA-889C-50EDE4139D88}" type="sibTrans" cxnId="{001F4D35-9D27-4410-AF7A-933093E8220A}">
      <dgm:prSet/>
      <dgm:spPr/>
      <dgm:t>
        <a:bodyPr/>
        <a:lstStyle/>
        <a:p>
          <a:endParaRPr lang="es-EC"/>
        </a:p>
      </dgm:t>
    </dgm:pt>
    <dgm:pt modelId="{E9778FA6-01EB-43F5-9368-B6893A29678A}">
      <dgm:prSet/>
      <dgm:spPr/>
      <dgm:t>
        <a:bodyPr/>
        <a:lstStyle/>
        <a:p>
          <a:pPr rtl="0"/>
          <a:r>
            <a:rPr lang="es-EC" dirty="0" smtClean="0"/>
            <a:t>Disminuye emigración leucocitos a la zona inflamada</a:t>
          </a:r>
          <a:endParaRPr lang="es-EC" dirty="0"/>
        </a:p>
      </dgm:t>
    </dgm:pt>
    <dgm:pt modelId="{252AE659-17DC-4761-8625-CE7B4A6FC2C0}" type="parTrans" cxnId="{2947843B-D4D4-4CA4-BB2D-7D892C7FB043}">
      <dgm:prSet/>
      <dgm:spPr/>
      <dgm:t>
        <a:bodyPr/>
        <a:lstStyle/>
        <a:p>
          <a:endParaRPr lang="es-EC"/>
        </a:p>
      </dgm:t>
    </dgm:pt>
    <dgm:pt modelId="{45D79B73-EF80-4950-A69D-BE2054B61BEA}" type="sibTrans" cxnId="{2947843B-D4D4-4CA4-BB2D-7D892C7FB043}">
      <dgm:prSet/>
      <dgm:spPr/>
      <dgm:t>
        <a:bodyPr/>
        <a:lstStyle/>
        <a:p>
          <a:endParaRPr lang="es-EC"/>
        </a:p>
      </dgm:t>
    </dgm:pt>
    <dgm:pt modelId="{AE11DF70-B8A3-4A92-93FE-9371799614D5}">
      <dgm:prSet/>
      <dgm:spPr/>
      <dgm:t>
        <a:bodyPr/>
        <a:lstStyle/>
        <a:p>
          <a:pPr rtl="0"/>
          <a:r>
            <a:rPr lang="es-EC" dirty="0" smtClean="0"/>
            <a:t>Reduce multiplicación de linfocitos T.</a:t>
          </a:r>
          <a:endParaRPr lang="es-EC" dirty="0"/>
        </a:p>
      </dgm:t>
    </dgm:pt>
    <dgm:pt modelId="{9565E54E-5B5A-49DB-A8D3-E4BA9DB8EDE2}" type="parTrans" cxnId="{7F690A0F-D621-4AC3-9FB6-B8E484B5693E}">
      <dgm:prSet/>
      <dgm:spPr/>
      <dgm:t>
        <a:bodyPr/>
        <a:lstStyle/>
        <a:p>
          <a:endParaRPr lang="es-EC"/>
        </a:p>
      </dgm:t>
    </dgm:pt>
    <dgm:pt modelId="{023CB600-8C2F-43B6-9D4C-7B0B39449EE8}" type="sibTrans" cxnId="{7F690A0F-D621-4AC3-9FB6-B8E484B5693E}">
      <dgm:prSet/>
      <dgm:spPr/>
      <dgm:t>
        <a:bodyPr/>
        <a:lstStyle/>
        <a:p>
          <a:endParaRPr lang="es-EC"/>
        </a:p>
      </dgm:t>
    </dgm:pt>
    <dgm:pt modelId="{AE75C492-180B-4644-AECF-9616359BE882}">
      <dgm:prSet/>
      <dgm:spPr/>
      <dgm:t>
        <a:bodyPr/>
        <a:lstStyle/>
        <a:p>
          <a:pPr rtl="0"/>
          <a:r>
            <a:rPr lang="es-EC" dirty="0" smtClean="0"/>
            <a:t>Disminuye la liberación de </a:t>
          </a:r>
          <a:r>
            <a:rPr lang="es-EC" dirty="0" err="1" smtClean="0"/>
            <a:t>Interleucina</a:t>
          </a:r>
          <a:r>
            <a:rPr lang="es-EC" dirty="0" smtClean="0"/>
            <a:t> 1, por tanto el aumento de Temperatura</a:t>
          </a:r>
          <a:endParaRPr lang="es-EC" dirty="0"/>
        </a:p>
      </dgm:t>
    </dgm:pt>
    <dgm:pt modelId="{FC439BA9-B10D-450B-BD02-8DB334B8F690}" type="parTrans" cxnId="{337A73EC-CCE0-48DA-AFE9-10D8E7D692A5}">
      <dgm:prSet/>
      <dgm:spPr/>
      <dgm:t>
        <a:bodyPr/>
        <a:lstStyle/>
        <a:p>
          <a:endParaRPr lang="es-EC"/>
        </a:p>
      </dgm:t>
    </dgm:pt>
    <dgm:pt modelId="{31D6B99E-7794-4452-BB25-9900B63F673C}" type="sibTrans" cxnId="{337A73EC-CCE0-48DA-AFE9-10D8E7D692A5}">
      <dgm:prSet/>
      <dgm:spPr/>
      <dgm:t>
        <a:bodyPr/>
        <a:lstStyle/>
        <a:p>
          <a:endParaRPr lang="es-EC"/>
        </a:p>
      </dgm:t>
    </dgm:pt>
    <dgm:pt modelId="{A49A77B6-4070-42AE-B0AB-B75C6BEC87D8}" type="pres">
      <dgm:prSet presAssocID="{AB5AA327-C988-4C58-B720-837777F5B344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s-EC"/>
        </a:p>
      </dgm:t>
    </dgm:pt>
    <dgm:pt modelId="{95059D4E-F9BD-4C26-9B75-FB62A5569135}" type="pres">
      <dgm:prSet presAssocID="{AB5AA327-C988-4C58-B720-837777F5B344}" presName="hierFlow" presStyleCnt="0"/>
      <dgm:spPr/>
      <dgm:t>
        <a:bodyPr/>
        <a:lstStyle/>
        <a:p>
          <a:endParaRPr lang="es-ES"/>
        </a:p>
      </dgm:t>
    </dgm:pt>
    <dgm:pt modelId="{1F02580E-CC47-4C1F-8DC4-71D4CBC55F41}" type="pres">
      <dgm:prSet presAssocID="{AB5AA327-C988-4C58-B720-837777F5B344}" presName="hierChild1" presStyleCnt="0">
        <dgm:presLayoutVars>
          <dgm:chPref val="1"/>
          <dgm:animOne val="branch"/>
          <dgm:animLvl val="lvl"/>
        </dgm:presLayoutVars>
      </dgm:prSet>
      <dgm:spPr/>
      <dgm:t>
        <a:bodyPr/>
        <a:lstStyle/>
        <a:p>
          <a:endParaRPr lang="es-ES"/>
        </a:p>
      </dgm:t>
    </dgm:pt>
    <dgm:pt modelId="{6D494E85-03CD-48BC-B709-DB8BB869C43D}" type="pres">
      <dgm:prSet presAssocID="{AAE647CA-486D-4279-886F-468C0B7F7562}" presName="Name17" presStyleCnt="0"/>
      <dgm:spPr/>
      <dgm:t>
        <a:bodyPr/>
        <a:lstStyle/>
        <a:p>
          <a:endParaRPr lang="es-ES"/>
        </a:p>
      </dgm:t>
    </dgm:pt>
    <dgm:pt modelId="{3ED46BE4-CE8E-4B25-B551-28EC7752E082}" type="pres">
      <dgm:prSet presAssocID="{AAE647CA-486D-4279-886F-468C0B7F7562}" presName="level1Shape" presStyleLbl="node0" presStyleIdx="0" presStyleCnt="1" custScaleX="114147" custScaleY="294218">
        <dgm:presLayoutVars>
          <dgm:chPref val="3"/>
        </dgm:presLayoutVars>
      </dgm:prSet>
      <dgm:spPr/>
      <dgm:t>
        <a:bodyPr/>
        <a:lstStyle/>
        <a:p>
          <a:endParaRPr lang="es-EC"/>
        </a:p>
      </dgm:t>
    </dgm:pt>
    <dgm:pt modelId="{E59E955D-BE3F-4526-8977-C33E2A6AA78C}" type="pres">
      <dgm:prSet presAssocID="{AAE647CA-486D-4279-886F-468C0B7F7562}" presName="hierChild2" presStyleCnt="0"/>
      <dgm:spPr/>
      <dgm:t>
        <a:bodyPr/>
        <a:lstStyle/>
        <a:p>
          <a:endParaRPr lang="es-ES"/>
        </a:p>
      </dgm:t>
    </dgm:pt>
    <dgm:pt modelId="{EE0045DB-8696-4F8F-87A2-EE3CDC82B862}" type="pres">
      <dgm:prSet presAssocID="{946DA1DA-52A6-41E1-8467-6635C5F7116B}" presName="Name25" presStyleLbl="parChTrans1D2" presStyleIdx="0" presStyleCnt="1"/>
      <dgm:spPr/>
      <dgm:t>
        <a:bodyPr/>
        <a:lstStyle/>
        <a:p>
          <a:endParaRPr lang="es-EC"/>
        </a:p>
      </dgm:t>
    </dgm:pt>
    <dgm:pt modelId="{FD5AE5EF-E28D-46A4-AA25-393DC60D5A73}" type="pres">
      <dgm:prSet presAssocID="{946DA1DA-52A6-41E1-8467-6635C5F7116B}" presName="connTx" presStyleLbl="parChTrans1D2" presStyleIdx="0" presStyleCnt="1"/>
      <dgm:spPr/>
      <dgm:t>
        <a:bodyPr/>
        <a:lstStyle/>
        <a:p>
          <a:endParaRPr lang="es-EC"/>
        </a:p>
      </dgm:t>
    </dgm:pt>
    <dgm:pt modelId="{1ADEAD58-E398-494E-B68E-8AD7FE3B94BA}" type="pres">
      <dgm:prSet presAssocID="{4FEE06CF-13F4-4A3A-8FDD-31221269C3AE}" presName="Name30" presStyleCnt="0"/>
      <dgm:spPr/>
      <dgm:t>
        <a:bodyPr/>
        <a:lstStyle/>
        <a:p>
          <a:endParaRPr lang="es-ES"/>
        </a:p>
      </dgm:t>
    </dgm:pt>
    <dgm:pt modelId="{F09D1900-6FAF-4487-A42D-5DC9136FC4DD}" type="pres">
      <dgm:prSet presAssocID="{4FEE06CF-13F4-4A3A-8FDD-31221269C3AE}" presName="level2Shape" presStyleLbl="node2" presStyleIdx="0" presStyleCnt="1" custScaleX="118543" custScaleY="294218"/>
      <dgm:spPr/>
      <dgm:t>
        <a:bodyPr/>
        <a:lstStyle/>
        <a:p>
          <a:endParaRPr lang="es-EC"/>
        </a:p>
      </dgm:t>
    </dgm:pt>
    <dgm:pt modelId="{64251FD3-81C0-4F92-B583-4A2BDA74DC98}" type="pres">
      <dgm:prSet presAssocID="{4FEE06CF-13F4-4A3A-8FDD-31221269C3AE}" presName="hierChild3" presStyleCnt="0"/>
      <dgm:spPr/>
      <dgm:t>
        <a:bodyPr/>
        <a:lstStyle/>
        <a:p>
          <a:endParaRPr lang="es-ES"/>
        </a:p>
      </dgm:t>
    </dgm:pt>
    <dgm:pt modelId="{20FD1BD4-EFF9-4DCE-BA8A-2C8E1ABD8801}" type="pres">
      <dgm:prSet presAssocID="{07855FCF-F4AF-4CED-B84F-357550619D25}" presName="Name25" presStyleLbl="parChTrans1D3" presStyleIdx="0" presStyleCnt="4"/>
      <dgm:spPr/>
      <dgm:t>
        <a:bodyPr/>
        <a:lstStyle/>
        <a:p>
          <a:endParaRPr lang="es-EC"/>
        </a:p>
      </dgm:t>
    </dgm:pt>
    <dgm:pt modelId="{956B09DD-B0F7-4C24-8227-49F494E715C8}" type="pres">
      <dgm:prSet presAssocID="{07855FCF-F4AF-4CED-B84F-357550619D25}" presName="connTx" presStyleLbl="parChTrans1D3" presStyleIdx="0" presStyleCnt="4"/>
      <dgm:spPr/>
      <dgm:t>
        <a:bodyPr/>
        <a:lstStyle/>
        <a:p>
          <a:endParaRPr lang="es-EC"/>
        </a:p>
      </dgm:t>
    </dgm:pt>
    <dgm:pt modelId="{FB2FA790-9877-4BDD-9762-6DDB78E6870D}" type="pres">
      <dgm:prSet presAssocID="{04225AB8-FC5E-4DA4-AB0C-C6AF15F56BB0}" presName="Name30" presStyleCnt="0"/>
      <dgm:spPr/>
      <dgm:t>
        <a:bodyPr/>
        <a:lstStyle/>
        <a:p>
          <a:endParaRPr lang="es-ES"/>
        </a:p>
      </dgm:t>
    </dgm:pt>
    <dgm:pt modelId="{3401BA0B-B011-417F-808C-6D40559B0896}" type="pres">
      <dgm:prSet presAssocID="{04225AB8-FC5E-4DA4-AB0C-C6AF15F56BB0}" presName="level2Shape" presStyleLbl="node3" presStyleIdx="0" presStyleCnt="4" custScaleY="82801"/>
      <dgm:spPr/>
      <dgm:t>
        <a:bodyPr/>
        <a:lstStyle/>
        <a:p>
          <a:endParaRPr lang="es-EC"/>
        </a:p>
      </dgm:t>
    </dgm:pt>
    <dgm:pt modelId="{68520FF5-7657-4C62-BA24-3D5258BBA2B3}" type="pres">
      <dgm:prSet presAssocID="{04225AB8-FC5E-4DA4-AB0C-C6AF15F56BB0}" presName="hierChild3" presStyleCnt="0"/>
      <dgm:spPr/>
      <dgm:t>
        <a:bodyPr/>
        <a:lstStyle/>
        <a:p>
          <a:endParaRPr lang="es-ES"/>
        </a:p>
      </dgm:t>
    </dgm:pt>
    <dgm:pt modelId="{4394BEA8-451A-4E8C-922A-5A1E0A6F7DFB}" type="pres">
      <dgm:prSet presAssocID="{252AE659-17DC-4761-8625-CE7B4A6FC2C0}" presName="Name25" presStyleLbl="parChTrans1D3" presStyleIdx="1" presStyleCnt="4"/>
      <dgm:spPr/>
      <dgm:t>
        <a:bodyPr/>
        <a:lstStyle/>
        <a:p>
          <a:endParaRPr lang="es-EC"/>
        </a:p>
      </dgm:t>
    </dgm:pt>
    <dgm:pt modelId="{0C3E977A-E415-4C71-BA33-5F8BCB2B707F}" type="pres">
      <dgm:prSet presAssocID="{252AE659-17DC-4761-8625-CE7B4A6FC2C0}" presName="connTx" presStyleLbl="parChTrans1D3" presStyleIdx="1" presStyleCnt="4"/>
      <dgm:spPr/>
      <dgm:t>
        <a:bodyPr/>
        <a:lstStyle/>
        <a:p>
          <a:endParaRPr lang="es-EC"/>
        </a:p>
      </dgm:t>
    </dgm:pt>
    <dgm:pt modelId="{E0CD62E0-F900-4130-90BA-27F9A90C7CD1}" type="pres">
      <dgm:prSet presAssocID="{E9778FA6-01EB-43F5-9368-B6893A29678A}" presName="Name30" presStyleCnt="0"/>
      <dgm:spPr/>
      <dgm:t>
        <a:bodyPr/>
        <a:lstStyle/>
        <a:p>
          <a:endParaRPr lang="es-ES"/>
        </a:p>
      </dgm:t>
    </dgm:pt>
    <dgm:pt modelId="{88057ACA-3EB1-42C0-8E79-FCBA9966D531}" type="pres">
      <dgm:prSet presAssocID="{E9778FA6-01EB-43F5-9368-B6893A29678A}" presName="level2Shape" presStyleLbl="node3" presStyleIdx="1" presStyleCnt="4"/>
      <dgm:spPr/>
      <dgm:t>
        <a:bodyPr/>
        <a:lstStyle/>
        <a:p>
          <a:endParaRPr lang="es-EC"/>
        </a:p>
      </dgm:t>
    </dgm:pt>
    <dgm:pt modelId="{EAE654E4-92E4-4C80-900D-9582302F09AF}" type="pres">
      <dgm:prSet presAssocID="{E9778FA6-01EB-43F5-9368-B6893A29678A}" presName="hierChild3" presStyleCnt="0"/>
      <dgm:spPr/>
      <dgm:t>
        <a:bodyPr/>
        <a:lstStyle/>
        <a:p>
          <a:endParaRPr lang="es-ES"/>
        </a:p>
      </dgm:t>
    </dgm:pt>
    <dgm:pt modelId="{CCAAC900-ABFC-49C3-B50B-ABE2EB6084D4}" type="pres">
      <dgm:prSet presAssocID="{9565E54E-5B5A-49DB-A8D3-E4BA9DB8EDE2}" presName="Name25" presStyleLbl="parChTrans1D3" presStyleIdx="2" presStyleCnt="4"/>
      <dgm:spPr/>
      <dgm:t>
        <a:bodyPr/>
        <a:lstStyle/>
        <a:p>
          <a:endParaRPr lang="es-EC"/>
        </a:p>
      </dgm:t>
    </dgm:pt>
    <dgm:pt modelId="{B4013691-09B0-435C-9F69-38860A13CDD4}" type="pres">
      <dgm:prSet presAssocID="{9565E54E-5B5A-49DB-A8D3-E4BA9DB8EDE2}" presName="connTx" presStyleLbl="parChTrans1D3" presStyleIdx="2" presStyleCnt="4"/>
      <dgm:spPr/>
      <dgm:t>
        <a:bodyPr/>
        <a:lstStyle/>
        <a:p>
          <a:endParaRPr lang="es-EC"/>
        </a:p>
      </dgm:t>
    </dgm:pt>
    <dgm:pt modelId="{4B7A605B-BDA4-423E-B762-2282E11FE6DC}" type="pres">
      <dgm:prSet presAssocID="{AE11DF70-B8A3-4A92-93FE-9371799614D5}" presName="Name30" presStyleCnt="0"/>
      <dgm:spPr/>
      <dgm:t>
        <a:bodyPr/>
        <a:lstStyle/>
        <a:p>
          <a:endParaRPr lang="es-ES"/>
        </a:p>
      </dgm:t>
    </dgm:pt>
    <dgm:pt modelId="{DBE2F327-8318-4F0A-B336-131881845290}" type="pres">
      <dgm:prSet presAssocID="{AE11DF70-B8A3-4A92-93FE-9371799614D5}" presName="level2Shape" presStyleLbl="node3" presStyleIdx="2" presStyleCnt="4"/>
      <dgm:spPr/>
      <dgm:t>
        <a:bodyPr/>
        <a:lstStyle/>
        <a:p>
          <a:endParaRPr lang="es-EC"/>
        </a:p>
      </dgm:t>
    </dgm:pt>
    <dgm:pt modelId="{E4D3CD2C-3927-4E87-8668-F8AE808966F9}" type="pres">
      <dgm:prSet presAssocID="{AE11DF70-B8A3-4A92-93FE-9371799614D5}" presName="hierChild3" presStyleCnt="0"/>
      <dgm:spPr/>
      <dgm:t>
        <a:bodyPr/>
        <a:lstStyle/>
        <a:p>
          <a:endParaRPr lang="es-ES"/>
        </a:p>
      </dgm:t>
    </dgm:pt>
    <dgm:pt modelId="{E368F1D3-A661-4250-9CF2-73EC4D0FE8E1}" type="pres">
      <dgm:prSet presAssocID="{FC439BA9-B10D-450B-BD02-8DB334B8F690}" presName="Name25" presStyleLbl="parChTrans1D3" presStyleIdx="3" presStyleCnt="4"/>
      <dgm:spPr/>
      <dgm:t>
        <a:bodyPr/>
        <a:lstStyle/>
        <a:p>
          <a:endParaRPr lang="es-EC"/>
        </a:p>
      </dgm:t>
    </dgm:pt>
    <dgm:pt modelId="{2F9574B4-A1C8-476F-958F-2E2277BDFA0B}" type="pres">
      <dgm:prSet presAssocID="{FC439BA9-B10D-450B-BD02-8DB334B8F690}" presName="connTx" presStyleLbl="parChTrans1D3" presStyleIdx="3" presStyleCnt="4"/>
      <dgm:spPr/>
      <dgm:t>
        <a:bodyPr/>
        <a:lstStyle/>
        <a:p>
          <a:endParaRPr lang="es-EC"/>
        </a:p>
      </dgm:t>
    </dgm:pt>
    <dgm:pt modelId="{B5BFD6C7-4BE3-4F99-9BCA-6084BDA8C663}" type="pres">
      <dgm:prSet presAssocID="{AE75C492-180B-4644-AECF-9616359BE882}" presName="Name30" presStyleCnt="0"/>
      <dgm:spPr/>
      <dgm:t>
        <a:bodyPr/>
        <a:lstStyle/>
        <a:p>
          <a:endParaRPr lang="es-ES"/>
        </a:p>
      </dgm:t>
    </dgm:pt>
    <dgm:pt modelId="{8315D868-8313-434E-A479-D4C41DB3FD5E}" type="pres">
      <dgm:prSet presAssocID="{AE75C492-180B-4644-AECF-9616359BE882}" presName="level2Shape" presStyleLbl="node3" presStyleIdx="3" presStyleCnt="4"/>
      <dgm:spPr/>
      <dgm:t>
        <a:bodyPr/>
        <a:lstStyle/>
        <a:p>
          <a:endParaRPr lang="es-EC"/>
        </a:p>
      </dgm:t>
    </dgm:pt>
    <dgm:pt modelId="{3BE7DEFA-160F-4861-AECD-3DE0A1FD0758}" type="pres">
      <dgm:prSet presAssocID="{AE75C492-180B-4644-AECF-9616359BE882}" presName="hierChild3" presStyleCnt="0"/>
      <dgm:spPr/>
      <dgm:t>
        <a:bodyPr/>
        <a:lstStyle/>
        <a:p>
          <a:endParaRPr lang="es-ES"/>
        </a:p>
      </dgm:t>
    </dgm:pt>
    <dgm:pt modelId="{43282EC9-B3D1-43D9-AEE0-9F425B8B7B38}" type="pres">
      <dgm:prSet presAssocID="{AB5AA327-C988-4C58-B720-837777F5B344}" presName="bgShapesFlow" presStyleCnt="0"/>
      <dgm:spPr/>
      <dgm:t>
        <a:bodyPr/>
        <a:lstStyle/>
        <a:p>
          <a:endParaRPr lang="es-ES"/>
        </a:p>
      </dgm:t>
    </dgm:pt>
  </dgm:ptLst>
  <dgm:cxnLst>
    <dgm:cxn modelId="{ED72F646-EDFA-4C40-B63C-C668E34F1362}" type="presOf" srcId="{9565E54E-5B5A-49DB-A8D3-E4BA9DB8EDE2}" destId="{CCAAC900-ABFC-49C3-B50B-ABE2EB6084D4}" srcOrd="0" destOrd="0" presId="urn:microsoft.com/office/officeart/2005/8/layout/hierarchy5"/>
    <dgm:cxn modelId="{001F4D35-9D27-4410-AF7A-933093E8220A}" srcId="{4FEE06CF-13F4-4A3A-8FDD-31221269C3AE}" destId="{04225AB8-FC5E-4DA4-AB0C-C6AF15F56BB0}" srcOrd="0" destOrd="0" parTransId="{07855FCF-F4AF-4CED-B84F-357550619D25}" sibTransId="{48B4B787-E237-40DA-889C-50EDE4139D88}"/>
    <dgm:cxn modelId="{11A19D51-7411-2D49-A007-153E275C6958}" type="presOf" srcId="{4FEE06CF-13F4-4A3A-8FDD-31221269C3AE}" destId="{F09D1900-6FAF-4487-A42D-5DC9136FC4DD}" srcOrd="0" destOrd="0" presId="urn:microsoft.com/office/officeart/2005/8/layout/hierarchy5"/>
    <dgm:cxn modelId="{BD581F00-967A-C045-BEF6-0F3B4A01CAB4}" type="presOf" srcId="{E9778FA6-01EB-43F5-9368-B6893A29678A}" destId="{88057ACA-3EB1-42C0-8E79-FCBA9966D531}" srcOrd="0" destOrd="0" presId="urn:microsoft.com/office/officeart/2005/8/layout/hierarchy5"/>
    <dgm:cxn modelId="{CC552045-45D3-844D-B812-15CB01048212}" type="presOf" srcId="{FC439BA9-B10D-450B-BD02-8DB334B8F690}" destId="{E368F1D3-A661-4250-9CF2-73EC4D0FE8E1}" srcOrd="0" destOrd="0" presId="urn:microsoft.com/office/officeart/2005/8/layout/hierarchy5"/>
    <dgm:cxn modelId="{2BC06782-ADF0-8349-8EC6-AD6433008EC6}" type="presOf" srcId="{AB5AA327-C988-4C58-B720-837777F5B344}" destId="{A49A77B6-4070-42AE-B0AB-B75C6BEC87D8}" srcOrd="0" destOrd="0" presId="urn:microsoft.com/office/officeart/2005/8/layout/hierarchy5"/>
    <dgm:cxn modelId="{239EB2B4-19E9-FE4D-9034-948F594F0764}" type="presOf" srcId="{252AE659-17DC-4761-8625-CE7B4A6FC2C0}" destId="{0C3E977A-E415-4C71-BA33-5F8BCB2B707F}" srcOrd="1" destOrd="0" presId="urn:microsoft.com/office/officeart/2005/8/layout/hierarchy5"/>
    <dgm:cxn modelId="{337A73EC-CCE0-48DA-AFE9-10D8E7D692A5}" srcId="{4FEE06CF-13F4-4A3A-8FDD-31221269C3AE}" destId="{AE75C492-180B-4644-AECF-9616359BE882}" srcOrd="3" destOrd="0" parTransId="{FC439BA9-B10D-450B-BD02-8DB334B8F690}" sibTransId="{31D6B99E-7794-4452-BB25-9900B63F673C}"/>
    <dgm:cxn modelId="{34F22889-5AC7-1740-A512-BF5163ABDBFF}" type="presOf" srcId="{946DA1DA-52A6-41E1-8467-6635C5F7116B}" destId="{EE0045DB-8696-4F8F-87A2-EE3CDC82B862}" srcOrd="0" destOrd="0" presId="urn:microsoft.com/office/officeart/2005/8/layout/hierarchy5"/>
    <dgm:cxn modelId="{2947843B-D4D4-4CA4-BB2D-7D892C7FB043}" srcId="{4FEE06CF-13F4-4A3A-8FDD-31221269C3AE}" destId="{E9778FA6-01EB-43F5-9368-B6893A29678A}" srcOrd="1" destOrd="0" parTransId="{252AE659-17DC-4761-8625-CE7B4A6FC2C0}" sibTransId="{45D79B73-EF80-4950-A69D-BE2054B61BEA}"/>
    <dgm:cxn modelId="{0BD70224-B723-4AFE-9A82-CF95B6DCDEB6}" srcId="{AAE647CA-486D-4279-886F-468C0B7F7562}" destId="{4FEE06CF-13F4-4A3A-8FDD-31221269C3AE}" srcOrd="0" destOrd="0" parTransId="{946DA1DA-52A6-41E1-8467-6635C5F7116B}" sibTransId="{AEBC4605-46F9-4052-AFA8-A22CDEDEC67C}"/>
    <dgm:cxn modelId="{468F9EA9-C493-4967-A242-4DEE284BE53E}" srcId="{AB5AA327-C988-4C58-B720-837777F5B344}" destId="{AAE647CA-486D-4279-886F-468C0B7F7562}" srcOrd="0" destOrd="0" parTransId="{25F1C22B-2961-46C4-89C3-80D897A5A5FE}" sibTransId="{488215F9-1990-4659-A9E7-CBD4DEDD8EB2}"/>
    <dgm:cxn modelId="{0418B02C-A1AD-C047-87CD-4EB327B53184}" type="presOf" srcId="{AAE647CA-486D-4279-886F-468C0B7F7562}" destId="{3ED46BE4-CE8E-4B25-B551-28EC7752E082}" srcOrd="0" destOrd="0" presId="urn:microsoft.com/office/officeart/2005/8/layout/hierarchy5"/>
    <dgm:cxn modelId="{DEB20B19-D22C-4A49-8648-DD4C700BF9A0}" type="presOf" srcId="{AE75C492-180B-4644-AECF-9616359BE882}" destId="{8315D868-8313-434E-A479-D4C41DB3FD5E}" srcOrd="0" destOrd="0" presId="urn:microsoft.com/office/officeart/2005/8/layout/hierarchy5"/>
    <dgm:cxn modelId="{9120595E-EC54-EF4A-A48D-02974D8E8CCB}" type="presOf" srcId="{AE11DF70-B8A3-4A92-93FE-9371799614D5}" destId="{DBE2F327-8318-4F0A-B336-131881845290}" srcOrd="0" destOrd="0" presId="urn:microsoft.com/office/officeart/2005/8/layout/hierarchy5"/>
    <dgm:cxn modelId="{0D0EAB45-23F8-6B49-B534-8A14E68576B0}" type="presOf" srcId="{07855FCF-F4AF-4CED-B84F-357550619D25}" destId="{956B09DD-B0F7-4C24-8227-49F494E715C8}" srcOrd="1" destOrd="0" presId="urn:microsoft.com/office/officeart/2005/8/layout/hierarchy5"/>
    <dgm:cxn modelId="{1CF268BF-4B32-DB41-8CFA-DC78BBF927EE}" type="presOf" srcId="{252AE659-17DC-4761-8625-CE7B4A6FC2C0}" destId="{4394BEA8-451A-4E8C-922A-5A1E0A6F7DFB}" srcOrd="0" destOrd="0" presId="urn:microsoft.com/office/officeart/2005/8/layout/hierarchy5"/>
    <dgm:cxn modelId="{7F690A0F-D621-4AC3-9FB6-B8E484B5693E}" srcId="{4FEE06CF-13F4-4A3A-8FDD-31221269C3AE}" destId="{AE11DF70-B8A3-4A92-93FE-9371799614D5}" srcOrd="2" destOrd="0" parTransId="{9565E54E-5B5A-49DB-A8D3-E4BA9DB8EDE2}" sibTransId="{023CB600-8C2F-43B6-9D4C-7B0B39449EE8}"/>
    <dgm:cxn modelId="{2A228A26-1A8B-B148-85CA-141C9AE62CDA}" type="presOf" srcId="{946DA1DA-52A6-41E1-8467-6635C5F7116B}" destId="{FD5AE5EF-E28D-46A4-AA25-393DC60D5A73}" srcOrd="1" destOrd="0" presId="urn:microsoft.com/office/officeart/2005/8/layout/hierarchy5"/>
    <dgm:cxn modelId="{29463A13-5062-DD40-821F-8775E48BDD62}" type="presOf" srcId="{04225AB8-FC5E-4DA4-AB0C-C6AF15F56BB0}" destId="{3401BA0B-B011-417F-808C-6D40559B0896}" srcOrd="0" destOrd="0" presId="urn:microsoft.com/office/officeart/2005/8/layout/hierarchy5"/>
    <dgm:cxn modelId="{99E968F8-E94A-EA40-B10A-12CE3FBDDE06}" type="presOf" srcId="{07855FCF-F4AF-4CED-B84F-357550619D25}" destId="{20FD1BD4-EFF9-4DCE-BA8A-2C8E1ABD8801}" srcOrd="0" destOrd="0" presId="urn:microsoft.com/office/officeart/2005/8/layout/hierarchy5"/>
    <dgm:cxn modelId="{CB317387-D5B8-DF47-AD8B-A52949304811}" type="presOf" srcId="{9565E54E-5B5A-49DB-A8D3-E4BA9DB8EDE2}" destId="{B4013691-09B0-435C-9F69-38860A13CDD4}" srcOrd="1" destOrd="0" presId="urn:microsoft.com/office/officeart/2005/8/layout/hierarchy5"/>
    <dgm:cxn modelId="{33F65B04-406B-8C47-8AD2-D6AAADF9CAD2}" type="presOf" srcId="{FC439BA9-B10D-450B-BD02-8DB334B8F690}" destId="{2F9574B4-A1C8-476F-958F-2E2277BDFA0B}" srcOrd="1" destOrd="0" presId="urn:microsoft.com/office/officeart/2005/8/layout/hierarchy5"/>
    <dgm:cxn modelId="{C51CDC2E-4A26-A445-BD53-87652671F2F4}" type="presParOf" srcId="{A49A77B6-4070-42AE-B0AB-B75C6BEC87D8}" destId="{95059D4E-F9BD-4C26-9B75-FB62A5569135}" srcOrd="0" destOrd="0" presId="urn:microsoft.com/office/officeart/2005/8/layout/hierarchy5"/>
    <dgm:cxn modelId="{E04A2741-5BCD-704C-835D-865BBCF36AE5}" type="presParOf" srcId="{95059D4E-F9BD-4C26-9B75-FB62A5569135}" destId="{1F02580E-CC47-4C1F-8DC4-71D4CBC55F41}" srcOrd="0" destOrd="0" presId="urn:microsoft.com/office/officeart/2005/8/layout/hierarchy5"/>
    <dgm:cxn modelId="{4FC638A9-FD91-F340-941D-536086B7080E}" type="presParOf" srcId="{1F02580E-CC47-4C1F-8DC4-71D4CBC55F41}" destId="{6D494E85-03CD-48BC-B709-DB8BB869C43D}" srcOrd="0" destOrd="0" presId="urn:microsoft.com/office/officeart/2005/8/layout/hierarchy5"/>
    <dgm:cxn modelId="{51DC8594-5F7A-DE43-82AB-B139C2947E62}" type="presParOf" srcId="{6D494E85-03CD-48BC-B709-DB8BB869C43D}" destId="{3ED46BE4-CE8E-4B25-B551-28EC7752E082}" srcOrd="0" destOrd="0" presId="urn:microsoft.com/office/officeart/2005/8/layout/hierarchy5"/>
    <dgm:cxn modelId="{BA71ADE9-B78D-6D4B-8C88-A6DCC92F5943}" type="presParOf" srcId="{6D494E85-03CD-48BC-B709-DB8BB869C43D}" destId="{E59E955D-BE3F-4526-8977-C33E2A6AA78C}" srcOrd="1" destOrd="0" presId="urn:microsoft.com/office/officeart/2005/8/layout/hierarchy5"/>
    <dgm:cxn modelId="{DB8984DF-CEB4-B84A-91FF-642A60730D1E}" type="presParOf" srcId="{E59E955D-BE3F-4526-8977-C33E2A6AA78C}" destId="{EE0045DB-8696-4F8F-87A2-EE3CDC82B862}" srcOrd="0" destOrd="0" presId="urn:microsoft.com/office/officeart/2005/8/layout/hierarchy5"/>
    <dgm:cxn modelId="{10E16D91-BBEA-E944-AF8C-0AEA56D8ACA0}" type="presParOf" srcId="{EE0045DB-8696-4F8F-87A2-EE3CDC82B862}" destId="{FD5AE5EF-E28D-46A4-AA25-393DC60D5A73}" srcOrd="0" destOrd="0" presId="urn:microsoft.com/office/officeart/2005/8/layout/hierarchy5"/>
    <dgm:cxn modelId="{3522A0B2-E868-EA4A-9ADC-A593CDE2A140}" type="presParOf" srcId="{E59E955D-BE3F-4526-8977-C33E2A6AA78C}" destId="{1ADEAD58-E398-494E-B68E-8AD7FE3B94BA}" srcOrd="1" destOrd="0" presId="urn:microsoft.com/office/officeart/2005/8/layout/hierarchy5"/>
    <dgm:cxn modelId="{C2DA9CD3-A985-0340-B0C8-B4C7F5694D23}" type="presParOf" srcId="{1ADEAD58-E398-494E-B68E-8AD7FE3B94BA}" destId="{F09D1900-6FAF-4487-A42D-5DC9136FC4DD}" srcOrd="0" destOrd="0" presId="urn:microsoft.com/office/officeart/2005/8/layout/hierarchy5"/>
    <dgm:cxn modelId="{C0D0CA02-A92A-D74A-94EB-8AAD3341D3C9}" type="presParOf" srcId="{1ADEAD58-E398-494E-B68E-8AD7FE3B94BA}" destId="{64251FD3-81C0-4F92-B583-4A2BDA74DC98}" srcOrd="1" destOrd="0" presId="urn:microsoft.com/office/officeart/2005/8/layout/hierarchy5"/>
    <dgm:cxn modelId="{078F2F4B-0B5B-2849-9771-C4715BBD1F8F}" type="presParOf" srcId="{64251FD3-81C0-4F92-B583-4A2BDA74DC98}" destId="{20FD1BD4-EFF9-4DCE-BA8A-2C8E1ABD8801}" srcOrd="0" destOrd="0" presId="urn:microsoft.com/office/officeart/2005/8/layout/hierarchy5"/>
    <dgm:cxn modelId="{4E44FCDA-B414-7C4C-8ED3-A0F696F33669}" type="presParOf" srcId="{20FD1BD4-EFF9-4DCE-BA8A-2C8E1ABD8801}" destId="{956B09DD-B0F7-4C24-8227-49F494E715C8}" srcOrd="0" destOrd="0" presId="urn:microsoft.com/office/officeart/2005/8/layout/hierarchy5"/>
    <dgm:cxn modelId="{CAAEE980-93E0-C64D-9F1E-BB1CDFBFDE9C}" type="presParOf" srcId="{64251FD3-81C0-4F92-B583-4A2BDA74DC98}" destId="{FB2FA790-9877-4BDD-9762-6DDB78E6870D}" srcOrd="1" destOrd="0" presId="urn:microsoft.com/office/officeart/2005/8/layout/hierarchy5"/>
    <dgm:cxn modelId="{97653C9A-953F-F941-ADD9-91C066BF7318}" type="presParOf" srcId="{FB2FA790-9877-4BDD-9762-6DDB78E6870D}" destId="{3401BA0B-B011-417F-808C-6D40559B0896}" srcOrd="0" destOrd="0" presId="urn:microsoft.com/office/officeart/2005/8/layout/hierarchy5"/>
    <dgm:cxn modelId="{B1000C4A-C212-1141-A0A5-AA91028B7F89}" type="presParOf" srcId="{FB2FA790-9877-4BDD-9762-6DDB78E6870D}" destId="{68520FF5-7657-4C62-BA24-3D5258BBA2B3}" srcOrd="1" destOrd="0" presId="urn:microsoft.com/office/officeart/2005/8/layout/hierarchy5"/>
    <dgm:cxn modelId="{EBC11FE6-BF88-364C-A97B-4529DE0F8C7A}" type="presParOf" srcId="{64251FD3-81C0-4F92-B583-4A2BDA74DC98}" destId="{4394BEA8-451A-4E8C-922A-5A1E0A6F7DFB}" srcOrd="2" destOrd="0" presId="urn:microsoft.com/office/officeart/2005/8/layout/hierarchy5"/>
    <dgm:cxn modelId="{5BC79D45-2477-E341-804D-C0BFF8CB2935}" type="presParOf" srcId="{4394BEA8-451A-4E8C-922A-5A1E0A6F7DFB}" destId="{0C3E977A-E415-4C71-BA33-5F8BCB2B707F}" srcOrd="0" destOrd="0" presId="urn:microsoft.com/office/officeart/2005/8/layout/hierarchy5"/>
    <dgm:cxn modelId="{67996B33-E330-FC49-932B-6F27933231CD}" type="presParOf" srcId="{64251FD3-81C0-4F92-B583-4A2BDA74DC98}" destId="{E0CD62E0-F900-4130-90BA-27F9A90C7CD1}" srcOrd="3" destOrd="0" presId="urn:microsoft.com/office/officeart/2005/8/layout/hierarchy5"/>
    <dgm:cxn modelId="{78BE804A-0E04-5744-B0C4-344800BC3A48}" type="presParOf" srcId="{E0CD62E0-F900-4130-90BA-27F9A90C7CD1}" destId="{88057ACA-3EB1-42C0-8E79-FCBA9966D531}" srcOrd="0" destOrd="0" presId="urn:microsoft.com/office/officeart/2005/8/layout/hierarchy5"/>
    <dgm:cxn modelId="{A280D227-F3B6-444D-96D7-8DF0D3692F80}" type="presParOf" srcId="{E0CD62E0-F900-4130-90BA-27F9A90C7CD1}" destId="{EAE654E4-92E4-4C80-900D-9582302F09AF}" srcOrd="1" destOrd="0" presId="urn:microsoft.com/office/officeart/2005/8/layout/hierarchy5"/>
    <dgm:cxn modelId="{5CB40147-D83F-A44D-8890-3CCF09D92E1A}" type="presParOf" srcId="{64251FD3-81C0-4F92-B583-4A2BDA74DC98}" destId="{CCAAC900-ABFC-49C3-B50B-ABE2EB6084D4}" srcOrd="4" destOrd="0" presId="urn:microsoft.com/office/officeart/2005/8/layout/hierarchy5"/>
    <dgm:cxn modelId="{B11F0729-78E7-0E41-A6A5-FEB0534A4037}" type="presParOf" srcId="{CCAAC900-ABFC-49C3-B50B-ABE2EB6084D4}" destId="{B4013691-09B0-435C-9F69-38860A13CDD4}" srcOrd="0" destOrd="0" presId="urn:microsoft.com/office/officeart/2005/8/layout/hierarchy5"/>
    <dgm:cxn modelId="{878F598A-4192-7F49-895A-D98DBB74C101}" type="presParOf" srcId="{64251FD3-81C0-4F92-B583-4A2BDA74DC98}" destId="{4B7A605B-BDA4-423E-B762-2282E11FE6DC}" srcOrd="5" destOrd="0" presId="urn:microsoft.com/office/officeart/2005/8/layout/hierarchy5"/>
    <dgm:cxn modelId="{E5F1DECF-6F7A-834A-908A-6E1EA00CCC22}" type="presParOf" srcId="{4B7A605B-BDA4-423E-B762-2282E11FE6DC}" destId="{DBE2F327-8318-4F0A-B336-131881845290}" srcOrd="0" destOrd="0" presId="urn:microsoft.com/office/officeart/2005/8/layout/hierarchy5"/>
    <dgm:cxn modelId="{5272BCB7-6EC5-C949-95DB-A8E1E63E84D1}" type="presParOf" srcId="{4B7A605B-BDA4-423E-B762-2282E11FE6DC}" destId="{E4D3CD2C-3927-4E87-8668-F8AE808966F9}" srcOrd="1" destOrd="0" presId="urn:microsoft.com/office/officeart/2005/8/layout/hierarchy5"/>
    <dgm:cxn modelId="{E3FDC2D3-5368-FD4C-A144-FCC399251681}" type="presParOf" srcId="{64251FD3-81C0-4F92-B583-4A2BDA74DC98}" destId="{E368F1D3-A661-4250-9CF2-73EC4D0FE8E1}" srcOrd="6" destOrd="0" presId="urn:microsoft.com/office/officeart/2005/8/layout/hierarchy5"/>
    <dgm:cxn modelId="{B5EEB8E4-665C-9748-8F18-A5DC3E1C0938}" type="presParOf" srcId="{E368F1D3-A661-4250-9CF2-73EC4D0FE8E1}" destId="{2F9574B4-A1C8-476F-958F-2E2277BDFA0B}" srcOrd="0" destOrd="0" presId="urn:microsoft.com/office/officeart/2005/8/layout/hierarchy5"/>
    <dgm:cxn modelId="{A899ACB3-D58C-6943-A738-1E94B4BBA925}" type="presParOf" srcId="{64251FD3-81C0-4F92-B583-4A2BDA74DC98}" destId="{B5BFD6C7-4BE3-4F99-9BCA-6084BDA8C663}" srcOrd="7" destOrd="0" presId="urn:microsoft.com/office/officeart/2005/8/layout/hierarchy5"/>
    <dgm:cxn modelId="{20EDEFA0-7A39-4348-879D-3D47D36E09F0}" type="presParOf" srcId="{B5BFD6C7-4BE3-4F99-9BCA-6084BDA8C663}" destId="{8315D868-8313-434E-A479-D4C41DB3FD5E}" srcOrd="0" destOrd="0" presId="urn:microsoft.com/office/officeart/2005/8/layout/hierarchy5"/>
    <dgm:cxn modelId="{B456A015-4D6A-AE41-B980-A07255A8C481}" type="presParOf" srcId="{B5BFD6C7-4BE3-4F99-9BCA-6084BDA8C663}" destId="{3BE7DEFA-160F-4861-AECD-3DE0A1FD0758}" srcOrd="1" destOrd="0" presId="urn:microsoft.com/office/officeart/2005/8/layout/hierarchy5"/>
    <dgm:cxn modelId="{5C511429-CBB6-8247-A3BF-FCEA7E88AF95}" type="presParOf" srcId="{A49A77B6-4070-42AE-B0AB-B75C6BEC87D8}" destId="{43282EC9-B3D1-43D9-AEE0-9F425B8B7B38}" srcOrd="1" destOrd="0" presId="urn:microsoft.com/office/officeart/2005/8/layout/hierarchy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5A527B16-934A-D941-9F6A-3084CB2B0D4A}" type="doc">
      <dgm:prSet loTypeId="urn:microsoft.com/office/officeart/2008/layout/VerticalCurvedList" loCatId="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es-ES"/>
        </a:p>
      </dgm:t>
    </dgm:pt>
    <dgm:pt modelId="{C7846D7A-E734-9E49-A093-BF26CD399003}">
      <dgm:prSet/>
      <dgm:spPr/>
      <dgm:t>
        <a:bodyPr/>
        <a:lstStyle/>
        <a:p>
          <a:pPr rtl="0"/>
          <a:r>
            <a:rPr lang="es-ES_tradnl" dirty="0" smtClean="0"/>
            <a:t>Bloquea la respuesta inflamatoria, puede evitar el shock o la muerte por la anafilaxia.</a:t>
          </a:r>
          <a:endParaRPr lang="es-ES_tradnl" dirty="0"/>
        </a:p>
      </dgm:t>
    </dgm:pt>
    <dgm:pt modelId="{335C7F5B-AA64-F144-96B4-93BBC4B37613}" type="parTrans" cxnId="{1DA5E385-6390-7448-9C18-25DF8756D61A}">
      <dgm:prSet/>
      <dgm:spPr/>
      <dgm:t>
        <a:bodyPr/>
        <a:lstStyle/>
        <a:p>
          <a:endParaRPr lang="es-ES"/>
        </a:p>
      </dgm:t>
    </dgm:pt>
    <dgm:pt modelId="{68F900B7-9F3E-3A4F-8187-46C8926085E2}" type="sibTrans" cxnId="{1DA5E385-6390-7448-9C18-25DF8756D61A}">
      <dgm:prSet/>
      <dgm:spPr/>
      <dgm:t>
        <a:bodyPr/>
        <a:lstStyle/>
        <a:p>
          <a:endParaRPr lang="es-ES"/>
        </a:p>
      </dgm:t>
    </dgm:pt>
    <dgm:pt modelId="{5E49503B-E91F-DD48-BC09-5E85AB741CF5}">
      <dgm:prSet/>
      <dgm:spPr/>
      <dgm:t>
        <a:bodyPr/>
        <a:lstStyle/>
        <a:p>
          <a:pPr rtl="0"/>
          <a:r>
            <a:rPr lang="es-ES_tradnl" dirty="0" smtClean="0"/>
            <a:t>El cortisol reduce el número de Linfocitos y Eosinófilos de la sangre.</a:t>
          </a:r>
          <a:endParaRPr lang="es-ES_tradnl" dirty="0"/>
        </a:p>
      </dgm:t>
    </dgm:pt>
    <dgm:pt modelId="{35443441-CEAA-B34C-8768-6262205AB19F}" type="parTrans" cxnId="{24116AB6-1B68-A542-B684-C69ECF897962}">
      <dgm:prSet/>
      <dgm:spPr/>
      <dgm:t>
        <a:bodyPr/>
        <a:lstStyle/>
        <a:p>
          <a:endParaRPr lang="es-ES"/>
        </a:p>
      </dgm:t>
    </dgm:pt>
    <dgm:pt modelId="{B69D0854-41BE-F843-8ACD-1FA4EB030CC3}" type="sibTrans" cxnId="{24116AB6-1B68-A542-B684-C69ECF897962}">
      <dgm:prSet/>
      <dgm:spPr/>
      <dgm:t>
        <a:bodyPr/>
        <a:lstStyle/>
        <a:p>
          <a:endParaRPr lang="es-ES"/>
        </a:p>
      </dgm:t>
    </dgm:pt>
    <dgm:pt modelId="{ADE69905-6A15-364D-A86B-F539C8257FE0}">
      <dgm:prSet/>
      <dgm:spPr/>
      <dgm:t>
        <a:bodyPr/>
        <a:lstStyle/>
        <a:p>
          <a:pPr rtl="0"/>
          <a:r>
            <a:rPr lang="es-ES_tradnl" dirty="0" smtClean="0"/>
            <a:t>Prevención del rechazo inmunitario de órganos trasplantados</a:t>
          </a:r>
          <a:endParaRPr lang="es-ES_tradnl" dirty="0"/>
        </a:p>
      </dgm:t>
    </dgm:pt>
    <dgm:pt modelId="{41968C24-37D4-3441-9BF9-5D9BECCEA9EF}" type="parTrans" cxnId="{4731C326-96E0-B74D-938B-CBCA6612D542}">
      <dgm:prSet/>
      <dgm:spPr/>
      <dgm:t>
        <a:bodyPr/>
        <a:lstStyle/>
        <a:p>
          <a:endParaRPr lang="es-ES"/>
        </a:p>
      </dgm:t>
    </dgm:pt>
    <dgm:pt modelId="{48D26F4B-9778-804F-B059-5000986C7612}" type="sibTrans" cxnId="{4731C326-96E0-B74D-938B-CBCA6612D542}">
      <dgm:prSet/>
      <dgm:spPr/>
      <dgm:t>
        <a:bodyPr/>
        <a:lstStyle/>
        <a:p>
          <a:endParaRPr lang="es-ES"/>
        </a:p>
      </dgm:t>
    </dgm:pt>
    <dgm:pt modelId="{3C0DD93D-7C68-C64B-8EE8-646E9FB64301}">
      <dgm:prSet/>
      <dgm:spPr/>
      <dgm:t>
        <a:bodyPr/>
        <a:lstStyle/>
        <a:p>
          <a:pPr rtl="0"/>
          <a:r>
            <a:rPr lang="es-ES_tradnl" dirty="0" smtClean="0"/>
            <a:t>Fomenta la producción de eritrocitos.</a:t>
          </a:r>
          <a:endParaRPr lang="es-ES_tradnl" dirty="0"/>
        </a:p>
      </dgm:t>
    </dgm:pt>
    <dgm:pt modelId="{012A072C-E89F-2243-BE57-E4924B86F289}" type="parTrans" cxnId="{C8BAE369-CAD7-9B4F-A790-3BF56F1AB4C8}">
      <dgm:prSet/>
      <dgm:spPr/>
      <dgm:t>
        <a:bodyPr/>
        <a:lstStyle/>
        <a:p>
          <a:endParaRPr lang="es-ES"/>
        </a:p>
      </dgm:t>
    </dgm:pt>
    <dgm:pt modelId="{C7BA4B63-4D28-894F-B916-FCDFBC63B806}" type="sibTrans" cxnId="{C8BAE369-CAD7-9B4F-A790-3BF56F1AB4C8}">
      <dgm:prSet/>
      <dgm:spPr/>
      <dgm:t>
        <a:bodyPr/>
        <a:lstStyle/>
        <a:p>
          <a:endParaRPr lang="es-ES"/>
        </a:p>
      </dgm:t>
    </dgm:pt>
    <dgm:pt modelId="{9553B9FF-F5EA-4A99-B297-F001A4F0CACE}">
      <dgm:prSet/>
      <dgm:spPr/>
      <dgm:t>
        <a:bodyPr/>
        <a:lstStyle/>
        <a:p>
          <a:r>
            <a:rPr lang="es-GT" dirty="0" smtClean="0"/>
            <a:t>Estimula Resorción Ósea/calciuria/eliminación de Ca++ en heces</a:t>
          </a:r>
          <a:endParaRPr lang="es-ES" dirty="0"/>
        </a:p>
      </dgm:t>
    </dgm:pt>
    <dgm:pt modelId="{37E5DE3A-026E-4C8D-9A35-6A835180574C}" type="parTrans" cxnId="{E6A4F77B-8987-4DD8-AAE6-BBB856980550}">
      <dgm:prSet/>
      <dgm:spPr/>
      <dgm:t>
        <a:bodyPr/>
        <a:lstStyle/>
        <a:p>
          <a:endParaRPr lang="es-ES"/>
        </a:p>
      </dgm:t>
    </dgm:pt>
    <dgm:pt modelId="{D594D07A-2AAE-425C-8015-7A270603171D}" type="sibTrans" cxnId="{E6A4F77B-8987-4DD8-AAE6-BBB856980550}">
      <dgm:prSet/>
      <dgm:spPr/>
      <dgm:t>
        <a:bodyPr/>
        <a:lstStyle/>
        <a:p>
          <a:endParaRPr lang="es-ES"/>
        </a:p>
      </dgm:t>
    </dgm:pt>
    <dgm:pt modelId="{86B9BA15-AFE7-7A4B-B9B7-69F02B2FCCBF}" type="pres">
      <dgm:prSet presAssocID="{5A527B16-934A-D941-9F6A-3084CB2B0D4A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s-ES"/>
        </a:p>
      </dgm:t>
    </dgm:pt>
    <dgm:pt modelId="{AB874CA5-3C0E-2F4F-9C30-88D42EFCE16C}" type="pres">
      <dgm:prSet presAssocID="{5A527B16-934A-D941-9F6A-3084CB2B0D4A}" presName="Name1" presStyleCnt="0"/>
      <dgm:spPr/>
    </dgm:pt>
    <dgm:pt modelId="{A7ABD445-CD02-6944-8D55-61C64AADCFA5}" type="pres">
      <dgm:prSet presAssocID="{5A527B16-934A-D941-9F6A-3084CB2B0D4A}" presName="cycle" presStyleCnt="0"/>
      <dgm:spPr/>
    </dgm:pt>
    <dgm:pt modelId="{AD7E5AF4-AE73-C447-A408-F5156CA4062A}" type="pres">
      <dgm:prSet presAssocID="{5A527B16-934A-D941-9F6A-3084CB2B0D4A}" presName="srcNode" presStyleLbl="node1" presStyleIdx="0" presStyleCnt="5"/>
      <dgm:spPr/>
    </dgm:pt>
    <dgm:pt modelId="{FC9092F6-2D6D-DD45-BA8D-1BF68C307A21}" type="pres">
      <dgm:prSet presAssocID="{5A527B16-934A-D941-9F6A-3084CB2B0D4A}" presName="conn" presStyleLbl="parChTrans1D2" presStyleIdx="0" presStyleCnt="1"/>
      <dgm:spPr/>
      <dgm:t>
        <a:bodyPr/>
        <a:lstStyle/>
        <a:p>
          <a:endParaRPr lang="es-ES"/>
        </a:p>
      </dgm:t>
    </dgm:pt>
    <dgm:pt modelId="{676529CF-3843-F84C-8A13-E802A4C1B9ED}" type="pres">
      <dgm:prSet presAssocID="{5A527B16-934A-D941-9F6A-3084CB2B0D4A}" presName="extraNode" presStyleLbl="node1" presStyleIdx="0" presStyleCnt="5"/>
      <dgm:spPr/>
    </dgm:pt>
    <dgm:pt modelId="{E71BF8B2-D869-4C4E-8DAC-77E7B7B30FAA}" type="pres">
      <dgm:prSet presAssocID="{5A527B16-934A-D941-9F6A-3084CB2B0D4A}" presName="dstNode" presStyleLbl="node1" presStyleIdx="0" presStyleCnt="5"/>
      <dgm:spPr/>
    </dgm:pt>
    <dgm:pt modelId="{C5E6F0A3-5A61-6E4A-8DF1-96F57EB0E601}" type="pres">
      <dgm:prSet presAssocID="{C7846D7A-E734-9E49-A093-BF26CD399003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27DDECF-130B-6448-84F3-BEE964BBCD55}" type="pres">
      <dgm:prSet presAssocID="{C7846D7A-E734-9E49-A093-BF26CD399003}" presName="accent_1" presStyleCnt="0"/>
      <dgm:spPr/>
    </dgm:pt>
    <dgm:pt modelId="{270AE622-D18E-8444-BD19-724B3879C22C}" type="pres">
      <dgm:prSet presAssocID="{C7846D7A-E734-9E49-A093-BF26CD399003}" presName="accentRepeatNode" presStyleLbl="solidFgAcc1" presStyleIdx="0" presStyleCnt="5"/>
      <dgm:spPr/>
    </dgm:pt>
    <dgm:pt modelId="{76B9B708-C9CD-3742-AC13-ECB7E2D6FD5A}" type="pres">
      <dgm:prSet presAssocID="{5E49503B-E91F-DD48-BC09-5E85AB741CF5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D234557-B4A4-5149-979F-EFA61A20C2E9}" type="pres">
      <dgm:prSet presAssocID="{5E49503B-E91F-DD48-BC09-5E85AB741CF5}" presName="accent_2" presStyleCnt="0"/>
      <dgm:spPr/>
    </dgm:pt>
    <dgm:pt modelId="{0683379C-CD6B-8746-A3C3-715D7EB74F60}" type="pres">
      <dgm:prSet presAssocID="{5E49503B-E91F-DD48-BC09-5E85AB741CF5}" presName="accentRepeatNode" presStyleLbl="solidFgAcc1" presStyleIdx="1" presStyleCnt="5"/>
      <dgm:spPr/>
    </dgm:pt>
    <dgm:pt modelId="{6BF09ABF-306A-8E46-B520-C3B4C8EB534A}" type="pres">
      <dgm:prSet presAssocID="{ADE69905-6A15-364D-A86B-F539C8257FE0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913B6D9-48ED-B54B-9F34-F60176ABFE2A}" type="pres">
      <dgm:prSet presAssocID="{ADE69905-6A15-364D-A86B-F539C8257FE0}" presName="accent_3" presStyleCnt="0"/>
      <dgm:spPr/>
    </dgm:pt>
    <dgm:pt modelId="{638B424D-77FA-D844-8ADA-C9F4488B422F}" type="pres">
      <dgm:prSet presAssocID="{ADE69905-6A15-364D-A86B-F539C8257FE0}" presName="accentRepeatNode" presStyleLbl="solidFgAcc1" presStyleIdx="2" presStyleCnt="5"/>
      <dgm:spPr/>
    </dgm:pt>
    <dgm:pt modelId="{DC329002-FD0C-F945-8E6C-4B6845F4D45E}" type="pres">
      <dgm:prSet presAssocID="{3C0DD93D-7C68-C64B-8EE8-646E9FB64301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5023F82-346C-7149-BA9A-FCDE0025C8EB}" type="pres">
      <dgm:prSet presAssocID="{3C0DD93D-7C68-C64B-8EE8-646E9FB64301}" presName="accent_4" presStyleCnt="0"/>
      <dgm:spPr/>
    </dgm:pt>
    <dgm:pt modelId="{E8D1DF22-D78D-674D-A374-EFA78ECDCEF5}" type="pres">
      <dgm:prSet presAssocID="{3C0DD93D-7C68-C64B-8EE8-646E9FB64301}" presName="accentRepeatNode" presStyleLbl="solidFgAcc1" presStyleIdx="3" presStyleCnt="5"/>
      <dgm:spPr/>
    </dgm:pt>
    <dgm:pt modelId="{84C021FD-869E-44BF-BD5A-7F9EE19DEC7F}" type="pres">
      <dgm:prSet presAssocID="{9553B9FF-F5EA-4A99-B297-F001A4F0CACE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8BDC474-B03F-4D3C-8FD6-1A22687F1123}" type="pres">
      <dgm:prSet presAssocID="{9553B9FF-F5EA-4A99-B297-F001A4F0CACE}" presName="accent_5" presStyleCnt="0"/>
      <dgm:spPr/>
    </dgm:pt>
    <dgm:pt modelId="{9A6453CD-AD4C-4145-95EC-20DFE51E4BAC}" type="pres">
      <dgm:prSet presAssocID="{9553B9FF-F5EA-4A99-B297-F001A4F0CACE}" presName="accentRepeatNode" presStyleLbl="solidFgAcc1" presStyleIdx="4" presStyleCnt="5"/>
      <dgm:spPr/>
    </dgm:pt>
  </dgm:ptLst>
  <dgm:cxnLst>
    <dgm:cxn modelId="{E6A4F77B-8987-4DD8-AAE6-BBB856980550}" srcId="{5A527B16-934A-D941-9F6A-3084CB2B0D4A}" destId="{9553B9FF-F5EA-4A99-B297-F001A4F0CACE}" srcOrd="4" destOrd="0" parTransId="{37E5DE3A-026E-4C8D-9A35-6A835180574C}" sibTransId="{D594D07A-2AAE-425C-8015-7A270603171D}"/>
    <dgm:cxn modelId="{252C53FC-1C73-054B-89DA-A55C26BBB788}" type="presOf" srcId="{ADE69905-6A15-364D-A86B-F539C8257FE0}" destId="{6BF09ABF-306A-8E46-B520-C3B4C8EB534A}" srcOrd="0" destOrd="0" presId="urn:microsoft.com/office/officeart/2008/layout/VerticalCurvedList"/>
    <dgm:cxn modelId="{B65D8FBB-D81E-7240-9789-40C04682E7AD}" type="presOf" srcId="{C7846D7A-E734-9E49-A093-BF26CD399003}" destId="{C5E6F0A3-5A61-6E4A-8DF1-96F57EB0E601}" srcOrd="0" destOrd="0" presId="urn:microsoft.com/office/officeart/2008/layout/VerticalCurvedList"/>
    <dgm:cxn modelId="{1DA5E385-6390-7448-9C18-25DF8756D61A}" srcId="{5A527B16-934A-D941-9F6A-3084CB2B0D4A}" destId="{C7846D7A-E734-9E49-A093-BF26CD399003}" srcOrd="0" destOrd="0" parTransId="{335C7F5B-AA64-F144-96B4-93BBC4B37613}" sibTransId="{68F900B7-9F3E-3A4F-8187-46C8926085E2}"/>
    <dgm:cxn modelId="{899DCBB7-773A-154B-97DE-288918867807}" type="presOf" srcId="{68F900B7-9F3E-3A4F-8187-46C8926085E2}" destId="{FC9092F6-2D6D-DD45-BA8D-1BF68C307A21}" srcOrd="0" destOrd="0" presId="urn:microsoft.com/office/officeart/2008/layout/VerticalCurvedList"/>
    <dgm:cxn modelId="{C8BAE369-CAD7-9B4F-A790-3BF56F1AB4C8}" srcId="{5A527B16-934A-D941-9F6A-3084CB2B0D4A}" destId="{3C0DD93D-7C68-C64B-8EE8-646E9FB64301}" srcOrd="3" destOrd="0" parTransId="{012A072C-E89F-2243-BE57-E4924B86F289}" sibTransId="{C7BA4B63-4D28-894F-B916-FCDFBC63B806}"/>
    <dgm:cxn modelId="{37427850-F3C8-48C2-8769-5AE345F32006}" type="presOf" srcId="{9553B9FF-F5EA-4A99-B297-F001A4F0CACE}" destId="{84C021FD-869E-44BF-BD5A-7F9EE19DEC7F}" srcOrd="0" destOrd="0" presId="urn:microsoft.com/office/officeart/2008/layout/VerticalCurvedList"/>
    <dgm:cxn modelId="{4731C326-96E0-B74D-938B-CBCA6612D542}" srcId="{5A527B16-934A-D941-9F6A-3084CB2B0D4A}" destId="{ADE69905-6A15-364D-A86B-F539C8257FE0}" srcOrd="2" destOrd="0" parTransId="{41968C24-37D4-3441-9BF9-5D9BECCEA9EF}" sibTransId="{48D26F4B-9778-804F-B059-5000986C7612}"/>
    <dgm:cxn modelId="{0BEFE1C0-6E98-1A42-B6DC-4E9CC9A02EA0}" type="presOf" srcId="{5E49503B-E91F-DD48-BC09-5E85AB741CF5}" destId="{76B9B708-C9CD-3742-AC13-ECB7E2D6FD5A}" srcOrd="0" destOrd="0" presId="urn:microsoft.com/office/officeart/2008/layout/VerticalCurvedList"/>
    <dgm:cxn modelId="{7D1086B0-D14D-564A-944F-18F2FF568E66}" type="presOf" srcId="{3C0DD93D-7C68-C64B-8EE8-646E9FB64301}" destId="{DC329002-FD0C-F945-8E6C-4B6845F4D45E}" srcOrd="0" destOrd="0" presId="urn:microsoft.com/office/officeart/2008/layout/VerticalCurvedList"/>
    <dgm:cxn modelId="{24116AB6-1B68-A542-B684-C69ECF897962}" srcId="{5A527B16-934A-D941-9F6A-3084CB2B0D4A}" destId="{5E49503B-E91F-DD48-BC09-5E85AB741CF5}" srcOrd="1" destOrd="0" parTransId="{35443441-CEAA-B34C-8768-6262205AB19F}" sibTransId="{B69D0854-41BE-F843-8ACD-1FA4EB030CC3}"/>
    <dgm:cxn modelId="{2D6B885C-206C-994E-90C0-39A5C5F5856F}" type="presOf" srcId="{5A527B16-934A-D941-9F6A-3084CB2B0D4A}" destId="{86B9BA15-AFE7-7A4B-B9B7-69F02B2FCCBF}" srcOrd="0" destOrd="0" presId="urn:microsoft.com/office/officeart/2008/layout/VerticalCurvedList"/>
    <dgm:cxn modelId="{FD0AE07C-44C0-B842-B763-1301DD79FD2A}" type="presParOf" srcId="{86B9BA15-AFE7-7A4B-B9B7-69F02B2FCCBF}" destId="{AB874CA5-3C0E-2F4F-9C30-88D42EFCE16C}" srcOrd="0" destOrd="0" presId="urn:microsoft.com/office/officeart/2008/layout/VerticalCurvedList"/>
    <dgm:cxn modelId="{ECFD8C92-3256-614A-ACDC-9A76AA92BA3B}" type="presParOf" srcId="{AB874CA5-3C0E-2F4F-9C30-88D42EFCE16C}" destId="{A7ABD445-CD02-6944-8D55-61C64AADCFA5}" srcOrd="0" destOrd="0" presId="urn:microsoft.com/office/officeart/2008/layout/VerticalCurvedList"/>
    <dgm:cxn modelId="{67C636AC-FC1A-224F-80F6-F8B9C77CECE6}" type="presParOf" srcId="{A7ABD445-CD02-6944-8D55-61C64AADCFA5}" destId="{AD7E5AF4-AE73-C447-A408-F5156CA4062A}" srcOrd="0" destOrd="0" presId="urn:microsoft.com/office/officeart/2008/layout/VerticalCurvedList"/>
    <dgm:cxn modelId="{144676DD-41B1-BA45-863F-D55E39C4D5BC}" type="presParOf" srcId="{A7ABD445-CD02-6944-8D55-61C64AADCFA5}" destId="{FC9092F6-2D6D-DD45-BA8D-1BF68C307A21}" srcOrd="1" destOrd="0" presId="urn:microsoft.com/office/officeart/2008/layout/VerticalCurvedList"/>
    <dgm:cxn modelId="{550FBC12-F326-EE4F-830B-025296B8B84B}" type="presParOf" srcId="{A7ABD445-CD02-6944-8D55-61C64AADCFA5}" destId="{676529CF-3843-F84C-8A13-E802A4C1B9ED}" srcOrd="2" destOrd="0" presId="urn:microsoft.com/office/officeart/2008/layout/VerticalCurvedList"/>
    <dgm:cxn modelId="{065D37FC-345A-624B-BE01-5394FAF222C8}" type="presParOf" srcId="{A7ABD445-CD02-6944-8D55-61C64AADCFA5}" destId="{E71BF8B2-D869-4C4E-8DAC-77E7B7B30FAA}" srcOrd="3" destOrd="0" presId="urn:microsoft.com/office/officeart/2008/layout/VerticalCurvedList"/>
    <dgm:cxn modelId="{0DB59D3D-DCBE-0D4D-A7E6-B2BAA554D3AB}" type="presParOf" srcId="{AB874CA5-3C0E-2F4F-9C30-88D42EFCE16C}" destId="{C5E6F0A3-5A61-6E4A-8DF1-96F57EB0E601}" srcOrd="1" destOrd="0" presId="urn:microsoft.com/office/officeart/2008/layout/VerticalCurvedList"/>
    <dgm:cxn modelId="{5A2BA32F-93DF-A741-84A5-3F7D01E242C9}" type="presParOf" srcId="{AB874CA5-3C0E-2F4F-9C30-88D42EFCE16C}" destId="{F27DDECF-130B-6448-84F3-BEE964BBCD55}" srcOrd="2" destOrd="0" presId="urn:microsoft.com/office/officeart/2008/layout/VerticalCurvedList"/>
    <dgm:cxn modelId="{FF72507A-B0A6-F847-AC93-2E556CB62041}" type="presParOf" srcId="{F27DDECF-130B-6448-84F3-BEE964BBCD55}" destId="{270AE622-D18E-8444-BD19-724B3879C22C}" srcOrd="0" destOrd="0" presId="urn:microsoft.com/office/officeart/2008/layout/VerticalCurvedList"/>
    <dgm:cxn modelId="{704EFEA1-0167-E74F-B5DA-3F2D3FCCD05A}" type="presParOf" srcId="{AB874CA5-3C0E-2F4F-9C30-88D42EFCE16C}" destId="{76B9B708-C9CD-3742-AC13-ECB7E2D6FD5A}" srcOrd="3" destOrd="0" presId="urn:microsoft.com/office/officeart/2008/layout/VerticalCurvedList"/>
    <dgm:cxn modelId="{48878A65-4144-1F45-B033-39E58F494B7E}" type="presParOf" srcId="{AB874CA5-3C0E-2F4F-9C30-88D42EFCE16C}" destId="{1D234557-B4A4-5149-979F-EFA61A20C2E9}" srcOrd="4" destOrd="0" presId="urn:microsoft.com/office/officeart/2008/layout/VerticalCurvedList"/>
    <dgm:cxn modelId="{83588184-130D-0447-80C9-2825264E6C41}" type="presParOf" srcId="{1D234557-B4A4-5149-979F-EFA61A20C2E9}" destId="{0683379C-CD6B-8746-A3C3-715D7EB74F60}" srcOrd="0" destOrd="0" presId="urn:microsoft.com/office/officeart/2008/layout/VerticalCurvedList"/>
    <dgm:cxn modelId="{E7E2E58F-97A0-5244-AA1A-4CF03EAC4C25}" type="presParOf" srcId="{AB874CA5-3C0E-2F4F-9C30-88D42EFCE16C}" destId="{6BF09ABF-306A-8E46-B520-C3B4C8EB534A}" srcOrd="5" destOrd="0" presId="urn:microsoft.com/office/officeart/2008/layout/VerticalCurvedList"/>
    <dgm:cxn modelId="{6D23F80F-E96A-6A4A-B7E9-6E0DF2EE0513}" type="presParOf" srcId="{AB874CA5-3C0E-2F4F-9C30-88D42EFCE16C}" destId="{D913B6D9-48ED-B54B-9F34-F60176ABFE2A}" srcOrd="6" destOrd="0" presId="urn:microsoft.com/office/officeart/2008/layout/VerticalCurvedList"/>
    <dgm:cxn modelId="{04E56F8C-1493-4245-8025-99035C07B4FF}" type="presParOf" srcId="{D913B6D9-48ED-B54B-9F34-F60176ABFE2A}" destId="{638B424D-77FA-D844-8ADA-C9F4488B422F}" srcOrd="0" destOrd="0" presId="urn:microsoft.com/office/officeart/2008/layout/VerticalCurvedList"/>
    <dgm:cxn modelId="{1ED593BC-18EE-4946-A241-118896CD24EE}" type="presParOf" srcId="{AB874CA5-3C0E-2F4F-9C30-88D42EFCE16C}" destId="{DC329002-FD0C-F945-8E6C-4B6845F4D45E}" srcOrd="7" destOrd="0" presId="urn:microsoft.com/office/officeart/2008/layout/VerticalCurvedList"/>
    <dgm:cxn modelId="{E96F38EA-8741-9D4F-9B36-6BD48D3AC97B}" type="presParOf" srcId="{AB874CA5-3C0E-2F4F-9C30-88D42EFCE16C}" destId="{65023F82-346C-7149-BA9A-FCDE0025C8EB}" srcOrd="8" destOrd="0" presId="urn:microsoft.com/office/officeart/2008/layout/VerticalCurvedList"/>
    <dgm:cxn modelId="{641ECB27-A09F-3540-B058-D6FE2930E4A3}" type="presParOf" srcId="{65023F82-346C-7149-BA9A-FCDE0025C8EB}" destId="{E8D1DF22-D78D-674D-A374-EFA78ECDCEF5}" srcOrd="0" destOrd="0" presId="urn:microsoft.com/office/officeart/2008/layout/VerticalCurvedList"/>
    <dgm:cxn modelId="{E5547B0B-1000-41A0-A731-B54E78A42D2F}" type="presParOf" srcId="{AB874CA5-3C0E-2F4F-9C30-88D42EFCE16C}" destId="{84C021FD-869E-44BF-BD5A-7F9EE19DEC7F}" srcOrd="9" destOrd="0" presId="urn:microsoft.com/office/officeart/2008/layout/VerticalCurvedList"/>
    <dgm:cxn modelId="{66D8266A-9D5A-42F2-B4D1-4E0B084090B1}" type="presParOf" srcId="{AB874CA5-3C0E-2F4F-9C30-88D42EFCE16C}" destId="{C8BDC474-B03F-4D3C-8FD6-1A22687F1123}" srcOrd="10" destOrd="0" presId="urn:microsoft.com/office/officeart/2008/layout/VerticalCurvedList"/>
    <dgm:cxn modelId="{4C984BB6-ADF0-4AF5-B658-6B6D2FA38F2B}" type="presParOf" srcId="{C8BDC474-B03F-4D3C-8FD6-1A22687F1123}" destId="{9A6453CD-AD4C-4145-95EC-20DFE51E4BA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B263EEE5-B8AB-AB4C-AB0E-0E0E1F9BC7FE}" type="doc">
      <dgm:prSet loTypeId="urn:microsoft.com/office/officeart/2009/layout/CircleArrowProcess" loCatId="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es-ES"/>
        </a:p>
      </dgm:t>
    </dgm:pt>
    <dgm:pt modelId="{44228BD3-0BF6-AC4E-AEBD-A5543B36B3E2}">
      <dgm:prSet/>
      <dgm:spPr/>
      <dgm:t>
        <a:bodyPr/>
        <a:lstStyle/>
        <a:p>
          <a:r>
            <a:rPr lang="es-EC" dirty="0" smtClean="0"/>
            <a:t>Cuando hay mayor secreción de ACTH</a:t>
          </a:r>
        </a:p>
      </dgm:t>
    </dgm:pt>
    <dgm:pt modelId="{44519030-47D0-2C4D-A5A5-92B78C1C611D}" type="parTrans" cxnId="{BB884A15-768B-D14F-9DA1-74C3366F5CAD}">
      <dgm:prSet/>
      <dgm:spPr/>
      <dgm:t>
        <a:bodyPr/>
        <a:lstStyle/>
        <a:p>
          <a:endParaRPr lang="es-ES"/>
        </a:p>
      </dgm:t>
    </dgm:pt>
    <dgm:pt modelId="{3D514C84-F4DB-A444-A1D6-918DC2A1BC6F}" type="sibTrans" cxnId="{BB884A15-768B-D14F-9DA1-74C3366F5CAD}">
      <dgm:prSet/>
      <dgm:spPr/>
      <dgm:t>
        <a:bodyPr/>
        <a:lstStyle/>
        <a:p>
          <a:endParaRPr lang="es-ES"/>
        </a:p>
      </dgm:t>
    </dgm:pt>
    <dgm:pt modelId="{750A20C0-378E-3D4D-85E1-63ADB33728B1}">
      <dgm:prSet/>
      <dgm:spPr/>
      <dgm:t>
        <a:bodyPr/>
        <a:lstStyle/>
        <a:p>
          <a:r>
            <a:rPr lang="es-EC" dirty="0" smtClean="0"/>
            <a:t>Se incrementa  en la  enfermedad de Addison.</a:t>
          </a:r>
        </a:p>
      </dgm:t>
    </dgm:pt>
    <dgm:pt modelId="{A0893CFB-90FF-BF4C-9551-A19FDDC53D78}" type="parTrans" cxnId="{A11DD631-D04E-FC4F-A5A9-FFF21E26AF4E}">
      <dgm:prSet/>
      <dgm:spPr/>
      <dgm:t>
        <a:bodyPr/>
        <a:lstStyle/>
        <a:p>
          <a:endParaRPr lang="es-ES"/>
        </a:p>
      </dgm:t>
    </dgm:pt>
    <dgm:pt modelId="{FB212792-3242-3F45-A8AD-472B58E1FBB3}" type="sibTrans" cxnId="{A11DD631-D04E-FC4F-A5A9-FFF21E26AF4E}">
      <dgm:prSet/>
      <dgm:spPr/>
      <dgm:t>
        <a:bodyPr/>
        <a:lstStyle/>
        <a:p>
          <a:endParaRPr lang="es-ES"/>
        </a:p>
      </dgm:t>
    </dgm:pt>
    <dgm:pt modelId="{9353DEB9-5DC9-6746-9D0F-C3CABDEA790F}">
      <dgm:prSet/>
      <dgm:spPr/>
      <dgm:t>
        <a:bodyPr/>
        <a:lstStyle/>
        <a:p>
          <a:r>
            <a:rPr lang="es-EC" dirty="0" smtClean="0"/>
            <a:t>También puede elevarse POMC</a:t>
          </a:r>
        </a:p>
      </dgm:t>
    </dgm:pt>
    <dgm:pt modelId="{C9E12785-E818-C840-8944-685C4855196F}" type="parTrans" cxnId="{8E47760F-3D4F-5D41-AEAE-652DC215ED0C}">
      <dgm:prSet/>
      <dgm:spPr/>
      <dgm:t>
        <a:bodyPr/>
        <a:lstStyle/>
        <a:p>
          <a:endParaRPr lang="es-ES"/>
        </a:p>
      </dgm:t>
    </dgm:pt>
    <dgm:pt modelId="{663EECC5-D209-244F-81FA-90F934850740}" type="sibTrans" cxnId="{8E47760F-3D4F-5D41-AEAE-652DC215ED0C}">
      <dgm:prSet/>
      <dgm:spPr/>
      <dgm:t>
        <a:bodyPr/>
        <a:lstStyle/>
        <a:p>
          <a:endParaRPr lang="es-ES"/>
        </a:p>
      </dgm:t>
    </dgm:pt>
    <dgm:pt modelId="{61B545E1-E779-F740-A450-0DDBC57457D9}" type="pres">
      <dgm:prSet presAssocID="{B263EEE5-B8AB-AB4C-AB0E-0E0E1F9BC7FE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es-ES"/>
        </a:p>
      </dgm:t>
    </dgm:pt>
    <dgm:pt modelId="{B7CF670B-E6D3-CE47-9575-283AFE5B604B}" type="pres">
      <dgm:prSet presAssocID="{9353DEB9-5DC9-6746-9D0F-C3CABDEA790F}" presName="Accent1" presStyleCnt="0"/>
      <dgm:spPr/>
    </dgm:pt>
    <dgm:pt modelId="{58A95484-4341-5F4F-8D18-5B8325086E4E}" type="pres">
      <dgm:prSet presAssocID="{9353DEB9-5DC9-6746-9D0F-C3CABDEA790F}" presName="Accent" presStyleLbl="node1" presStyleIdx="0" presStyleCnt="3"/>
      <dgm:spPr/>
    </dgm:pt>
    <dgm:pt modelId="{354A2C4F-DF71-0342-A4E7-EA4DA73DCC97}" type="pres">
      <dgm:prSet presAssocID="{9353DEB9-5DC9-6746-9D0F-C3CABDEA790F}" presName="Parent1" presStyleLbl="revTx" presStyleIdx="0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8F9655E-98DE-BD4B-8AA8-A1C93D3450BC}" type="pres">
      <dgm:prSet presAssocID="{750A20C0-378E-3D4D-85E1-63ADB33728B1}" presName="Accent2" presStyleCnt="0"/>
      <dgm:spPr/>
    </dgm:pt>
    <dgm:pt modelId="{2B955DBD-4AE3-044F-8823-3A9057FC19BF}" type="pres">
      <dgm:prSet presAssocID="{750A20C0-378E-3D4D-85E1-63ADB33728B1}" presName="Accent" presStyleLbl="node1" presStyleIdx="1" presStyleCnt="3"/>
      <dgm:spPr/>
    </dgm:pt>
    <dgm:pt modelId="{6346E8E2-20BC-304A-ABFF-2D5BDFF07178}" type="pres">
      <dgm:prSet presAssocID="{750A20C0-378E-3D4D-85E1-63ADB33728B1}" presName="Parent2" presStyleLbl="revTx" presStyleIdx="1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2808B75-2B92-824C-8EAB-FBF344D547C7}" type="pres">
      <dgm:prSet presAssocID="{44228BD3-0BF6-AC4E-AEBD-A5543B36B3E2}" presName="Accent3" presStyleCnt="0"/>
      <dgm:spPr/>
    </dgm:pt>
    <dgm:pt modelId="{562501F6-0230-314F-A07C-53D7F3571FDD}" type="pres">
      <dgm:prSet presAssocID="{44228BD3-0BF6-AC4E-AEBD-A5543B36B3E2}" presName="Accent" presStyleLbl="node1" presStyleIdx="2" presStyleCnt="3"/>
      <dgm:spPr/>
    </dgm:pt>
    <dgm:pt modelId="{1134747F-70EE-C14C-98EF-D2DCBB85EAA9}" type="pres">
      <dgm:prSet presAssocID="{44228BD3-0BF6-AC4E-AEBD-A5543B36B3E2}" presName="Parent3" presStyleLbl="revTx" presStyleIdx="2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005AFF7F-8FB0-6341-8C4D-FB7756330006}" type="presOf" srcId="{B263EEE5-B8AB-AB4C-AB0E-0E0E1F9BC7FE}" destId="{61B545E1-E779-F740-A450-0DDBC57457D9}" srcOrd="0" destOrd="0" presId="urn:microsoft.com/office/officeart/2009/layout/CircleArrowProcess"/>
    <dgm:cxn modelId="{02C90849-FBAC-C041-A27A-BED1ABB752D2}" type="presOf" srcId="{9353DEB9-5DC9-6746-9D0F-C3CABDEA790F}" destId="{354A2C4F-DF71-0342-A4E7-EA4DA73DCC97}" srcOrd="0" destOrd="0" presId="urn:microsoft.com/office/officeart/2009/layout/CircleArrowProcess"/>
    <dgm:cxn modelId="{BB884A15-768B-D14F-9DA1-74C3366F5CAD}" srcId="{B263EEE5-B8AB-AB4C-AB0E-0E0E1F9BC7FE}" destId="{44228BD3-0BF6-AC4E-AEBD-A5543B36B3E2}" srcOrd="2" destOrd="0" parTransId="{44519030-47D0-2C4D-A5A5-92B78C1C611D}" sibTransId="{3D514C84-F4DB-A444-A1D6-918DC2A1BC6F}"/>
    <dgm:cxn modelId="{A11DD631-D04E-FC4F-A5A9-FFF21E26AF4E}" srcId="{B263EEE5-B8AB-AB4C-AB0E-0E0E1F9BC7FE}" destId="{750A20C0-378E-3D4D-85E1-63ADB33728B1}" srcOrd="1" destOrd="0" parTransId="{A0893CFB-90FF-BF4C-9551-A19FDDC53D78}" sibTransId="{FB212792-3242-3F45-A8AD-472B58E1FBB3}"/>
    <dgm:cxn modelId="{2AC9BBE8-2808-FB4F-83D4-057C5C39BB78}" type="presOf" srcId="{750A20C0-378E-3D4D-85E1-63ADB33728B1}" destId="{6346E8E2-20BC-304A-ABFF-2D5BDFF07178}" srcOrd="0" destOrd="0" presId="urn:microsoft.com/office/officeart/2009/layout/CircleArrowProcess"/>
    <dgm:cxn modelId="{8E47760F-3D4F-5D41-AEAE-652DC215ED0C}" srcId="{B263EEE5-B8AB-AB4C-AB0E-0E0E1F9BC7FE}" destId="{9353DEB9-5DC9-6746-9D0F-C3CABDEA790F}" srcOrd="0" destOrd="0" parTransId="{C9E12785-E818-C840-8944-685C4855196F}" sibTransId="{663EECC5-D209-244F-81FA-90F934850740}"/>
    <dgm:cxn modelId="{7A9A0E50-6DBB-1E45-A71A-940EBA64BF2F}" type="presOf" srcId="{44228BD3-0BF6-AC4E-AEBD-A5543B36B3E2}" destId="{1134747F-70EE-C14C-98EF-D2DCBB85EAA9}" srcOrd="0" destOrd="0" presId="urn:microsoft.com/office/officeart/2009/layout/CircleArrowProcess"/>
    <dgm:cxn modelId="{035A6346-C6AF-D24E-9676-0A4EF31F87A7}" type="presParOf" srcId="{61B545E1-E779-F740-A450-0DDBC57457D9}" destId="{B7CF670B-E6D3-CE47-9575-283AFE5B604B}" srcOrd="0" destOrd="0" presId="urn:microsoft.com/office/officeart/2009/layout/CircleArrowProcess"/>
    <dgm:cxn modelId="{420F1866-AD46-C04A-8AB8-6C74F619DEC8}" type="presParOf" srcId="{B7CF670B-E6D3-CE47-9575-283AFE5B604B}" destId="{58A95484-4341-5F4F-8D18-5B8325086E4E}" srcOrd="0" destOrd="0" presId="urn:microsoft.com/office/officeart/2009/layout/CircleArrowProcess"/>
    <dgm:cxn modelId="{FEA68924-DA5D-EC4D-973E-6CC4FDA5B254}" type="presParOf" srcId="{61B545E1-E779-F740-A450-0DDBC57457D9}" destId="{354A2C4F-DF71-0342-A4E7-EA4DA73DCC97}" srcOrd="1" destOrd="0" presId="urn:microsoft.com/office/officeart/2009/layout/CircleArrowProcess"/>
    <dgm:cxn modelId="{F8016BD9-3F09-734D-8463-02F17394D6EE}" type="presParOf" srcId="{61B545E1-E779-F740-A450-0DDBC57457D9}" destId="{F8F9655E-98DE-BD4B-8AA8-A1C93D3450BC}" srcOrd="2" destOrd="0" presId="urn:microsoft.com/office/officeart/2009/layout/CircleArrowProcess"/>
    <dgm:cxn modelId="{97CBF8A5-666E-4B45-A988-6332952E8C87}" type="presParOf" srcId="{F8F9655E-98DE-BD4B-8AA8-A1C93D3450BC}" destId="{2B955DBD-4AE3-044F-8823-3A9057FC19BF}" srcOrd="0" destOrd="0" presId="urn:microsoft.com/office/officeart/2009/layout/CircleArrowProcess"/>
    <dgm:cxn modelId="{9F670E2B-00AA-954C-812D-93F7E082A4EF}" type="presParOf" srcId="{61B545E1-E779-F740-A450-0DDBC57457D9}" destId="{6346E8E2-20BC-304A-ABFF-2D5BDFF07178}" srcOrd="3" destOrd="0" presId="urn:microsoft.com/office/officeart/2009/layout/CircleArrowProcess"/>
    <dgm:cxn modelId="{EE798391-7B97-1F49-AE0F-9B029438BAF0}" type="presParOf" srcId="{61B545E1-E779-F740-A450-0DDBC57457D9}" destId="{62808B75-2B92-824C-8EAB-FBF344D547C7}" srcOrd="4" destOrd="0" presId="urn:microsoft.com/office/officeart/2009/layout/CircleArrowProcess"/>
    <dgm:cxn modelId="{F1FD22CA-4D6C-8342-9563-6EF46CD75760}" type="presParOf" srcId="{62808B75-2B92-824C-8EAB-FBF344D547C7}" destId="{562501F6-0230-314F-A07C-53D7F3571FDD}" srcOrd="0" destOrd="0" presId="urn:microsoft.com/office/officeart/2009/layout/CircleArrowProcess"/>
    <dgm:cxn modelId="{34299298-F99F-4949-8B83-765841F013CC}" type="presParOf" srcId="{61B545E1-E779-F740-A450-0DDBC57457D9}" destId="{1134747F-70EE-C14C-98EF-D2DCBB85EAA9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19FA66E-0B41-CC4D-905C-B01A8351511A}" type="doc">
      <dgm:prSet loTypeId="urn:microsoft.com/office/officeart/2005/8/layout/process2" loCatId="" qsTypeId="urn:microsoft.com/office/officeart/2005/8/quickstyle/3D1" qsCatId="3D" csTypeId="urn:microsoft.com/office/officeart/2005/8/colors/accent5_3" csCatId="accent5" phldr="1"/>
      <dgm:spPr/>
    </dgm:pt>
    <dgm:pt modelId="{67BA0665-B65C-A046-888F-0BBA67FB6E43}">
      <dgm:prSet phldrT="[Texto]"/>
      <dgm:spPr/>
      <dgm:t>
        <a:bodyPr/>
        <a:lstStyle/>
        <a:p>
          <a:r>
            <a:rPr lang="es-ES" dirty="0" smtClean="0"/>
            <a:t>Las hormonas corticosuprarrenales</a:t>
          </a:r>
          <a:endParaRPr lang="es-ES" dirty="0"/>
        </a:p>
      </dgm:t>
    </dgm:pt>
    <dgm:pt modelId="{B35E3225-CF51-A742-8817-0CAB4B6E76AF}" type="parTrans" cxnId="{147174F2-550B-DA41-86C3-09B54D2470DC}">
      <dgm:prSet/>
      <dgm:spPr/>
      <dgm:t>
        <a:bodyPr/>
        <a:lstStyle/>
        <a:p>
          <a:endParaRPr lang="es-ES"/>
        </a:p>
      </dgm:t>
    </dgm:pt>
    <dgm:pt modelId="{7E09D7E4-1703-7C4C-AF64-1167B02004B9}" type="sibTrans" cxnId="{147174F2-550B-DA41-86C3-09B54D2470DC}">
      <dgm:prSet/>
      <dgm:spPr/>
      <dgm:t>
        <a:bodyPr/>
        <a:lstStyle/>
        <a:p>
          <a:endParaRPr lang="es-ES"/>
        </a:p>
      </dgm:t>
    </dgm:pt>
    <dgm:pt modelId="{9B5DB559-2470-BC45-904C-B6D76816C12B}">
      <dgm:prSet phldrT="[Texto]"/>
      <dgm:spPr/>
      <dgm:t>
        <a:bodyPr/>
        <a:lstStyle/>
        <a:p>
          <a:r>
            <a:rPr lang="es-ES" dirty="0" smtClean="0"/>
            <a:t>Son esteroides </a:t>
          </a:r>
          <a:endParaRPr lang="es-ES" dirty="0"/>
        </a:p>
      </dgm:t>
    </dgm:pt>
    <dgm:pt modelId="{6FF92749-0772-2740-B642-ADCF71D73F5C}" type="parTrans" cxnId="{56DA0106-B2D8-DE40-8B8A-0CB941DF9D79}">
      <dgm:prSet/>
      <dgm:spPr/>
      <dgm:t>
        <a:bodyPr/>
        <a:lstStyle/>
        <a:p>
          <a:endParaRPr lang="es-ES"/>
        </a:p>
      </dgm:t>
    </dgm:pt>
    <dgm:pt modelId="{3CA82A8B-274A-084E-B748-429119C655C4}" type="sibTrans" cxnId="{56DA0106-B2D8-DE40-8B8A-0CB941DF9D79}">
      <dgm:prSet/>
      <dgm:spPr/>
      <dgm:t>
        <a:bodyPr/>
        <a:lstStyle/>
        <a:p>
          <a:endParaRPr lang="es-ES"/>
        </a:p>
      </dgm:t>
    </dgm:pt>
    <dgm:pt modelId="{3DAFEDE8-417A-334E-819F-886F36CFC6C1}">
      <dgm:prSet phldrT="[Texto]"/>
      <dgm:spPr/>
      <dgm:t>
        <a:bodyPr/>
        <a:lstStyle/>
        <a:p>
          <a:r>
            <a:rPr lang="es-ES" dirty="0" smtClean="0"/>
            <a:t>Derivadas del colesterol</a:t>
          </a:r>
          <a:endParaRPr lang="es-ES" dirty="0"/>
        </a:p>
      </dgm:t>
    </dgm:pt>
    <dgm:pt modelId="{C663B7B6-6A5F-B84E-9EB3-4D0B27540A16}" type="parTrans" cxnId="{D429B92B-563C-6B49-8FB4-9A5BDA36C57A}">
      <dgm:prSet/>
      <dgm:spPr/>
      <dgm:t>
        <a:bodyPr/>
        <a:lstStyle/>
        <a:p>
          <a:endParaRPr lang="es-ES"/>
        </a:p>
      </dgm:t>
    </dgm:pt>
    <dgm:pt modelId="{C4AA4DFA-616D-014B-8AD7-AEBAF9B77A34}" type="sibTrans" cxnId="{D429B92B-563C-6B49-8FB4-9A5BDA36C57A}">
      <dgm:prSet/>
      <dgm:spPr/>
      <dgm:t>
        <a:bodyPr/>
        <a:lstStyle/>
        <a:p>
          <a:endParaRPr lang="es-ES"/>
        </a:p>
      </dgm:t>
    </dgm:pt>
    <dgm:pt modelId="{B8244AD0-457F-0640-94B6-83EFDB177ACD}" type="pres">
      <dgm:prSet presAssocID="{719FA66E-0B41-CC4D-905C-B01A8351511A}" presName="linearFlow" presStyleCnt="0">
        <dgm:presLayoutVars>
          <dgm:resizeHandles val="exact"/>
        </dgm:presLayoutVars>
      </dgm:prSet>
      <dgm:spPr/>
    </dgm:pt>
    <dgm:pt modelId="{7090E9E9-F2B3-AA47-9DF9-4377BA68262D}" type="pres">
      <dgm:prSet presAssocID="{67BA0665-B65C-A046-888F-0BBA67FB6E43}" presName="node" presStyleLbl="node1" presStyleIdx="0" presStyleCnt="3" custScaleX="66321" custScaleY="66929">
        <dgm:presLayoutVars>
          <dgm:bulletEnabled val="1"/>
        </dgm:presLayoutVars>
      </dgm:prSet>
      <dgm:spPr>
        <a:prstGeom prst="wave">
          <a:avLst/>
        </a:prstGeom>
      </dgm:spPr>
      <dgm:t>
        <a:bodyPr/>
        <a:lstStyle/>
        <a:p>
          <a:endParaRPr lang="es-ES"/>
        </a:p>
      </dgm:t>
    </dgm:pt>
    <dgm:pt modelId="{E50A57EE-034C-8847-B5E4-9EA8A7AC35EC}" type="pres">
      <dgm:prSet presAssocID="{7E09D7E4-1703-7C4C-AF64-1167B02004B9}" presName="sibTrans" presStyleLbl="sibTrans2D1" presStyleIdx="0" presStyleCnt="2"/>
      <dgm:spPr/>
      <dgm:t>
        <a:bodyPr/>
        <a:lstStyle/>
        <a:p>
          <a:endParaRPr lang="es-ES"/>
        </a:p>
      </dgm:t>
    </dgm:pt>
    <dgm:pt modelId="{89CA113E-E8B3-2445-9AB5-676937BAE27C}" type="pres">
      <dgm:prSet presAssocID="{7E09D7E4-1703-7C4C-AF64-1167B02004B9}" presName="connectorText" presStyleLbl="sibTrans2D1" presStyleIdx="0" presStyleCnt="2"/>
      <dgm:spPr/>
      <dgm:t>
        <a:bodyPr/>
        <a:lstStyle/>
        <a:p>
          <a:endParaRPr lang="es-ES"/>
        </a:p>
      </dgm:t>
    </dgm:pt>
    <dgm:pt modelId="{5B1373E1-1BD2-D947-A024-4D11114DCBBE}" type="pres">
      <dgm:prSet presAssocID="{9B5DB559-2470-BC45-904C-B6D76816C12B}" presName="node" presStyleLbl="node1" presStyleIdx="1" presStyleCnt="3" custScaleX="73624" custScaleY="67554">
        <dgm:presLayoutVars>
          <dgm:bulletEnabled val="1"/>
        </dgm:presLayoutVars>
      </dgm:prSet>
      <dgm:spPr>
        <a:prstGeom prst="wave">
          <a:avLst/>
        </a:prstGeom>
      </dgm:spPr>
      <dgm:t>
        <a:bodyPr/>
        <a:lstStyle/>
        <a:p>
          <a:endParaRPr lang="es-ES"/>
        </a:p>
      </dgm:t>
    </dgm:pt>
    <dgm:pt modelId="{8100ACBB-B42D-B64F-8BF1-187C93DF342D}" type="pres">
      <dgm:prSet presAssocID="{3CA82A8B-274A-084E-B748-429119C655C4}" presName="sibTrans" presStyleLbl="sibTrans2D1" presStyleIdx="1" presStyleCnt="2"/>
      <dgm:spPr/>
      <dgm:t>
        <a:bodyPr/>
        <a:lstStyle/>
        <a:p>
          <a:endParaRPr lang="es-ES"/>
        </a:p>
      </dgm:t>
    </dgm:pt>
    <dgm:pt modelId="{21C8AB1F-B2A0-924E-A697-767933FD2769}" type="pres">
      <dgm:prSet presAssocID="{3CA82A8B-274A-084E-B748-429119C655C4}" presName="connectorText" presStyleLbl="sibTrans2D1" presStyleIdx="1" presStyleCnt="2"/>
      <dgm:spPr/>
      <dgm:t>
        <a:bodyPr/>
        <a:lstStyle/>
        <a:p>
          <a:endParaRPr lang="es-ES"/>
        </a:p>
      </dgm:t>
    </dgm:pt>
    <dgm:pt modelId="{7DA66BFB-8346-7048-9AAE-17DB852FBE5D}" type="pres">
      <dgm:prSet presAssocID="{3DAFEDE8-417A-334E-819F-886F36CFC6C1}" presName="node" presStyleLbl="node1" presStyleIdx="2" presStyleCnt="3" custScaleX="75319" custScaleY="72063">
        <dgm:presLayoutVars>
          <dgm:bulletEnabled val="1"/>
        </dgm:presLayoutVars>
      </dgm:prSet>
      <dgm:spPr>
        <a:prstGeom prst="wave">
          <a:avLst/>
        </a:prstGeom>
      </dgm:spPr>
      <dgm:t>
        <a:bodyPr/>
        <a:lstStyle/>
        <a:p>
          <a:endParaRPr lang="es-ES"/>
        </a:p>
      </dgm:t>
    </dgm:pt>
  </dgm:ptLst>
  <dgm:cxnLst>
    <dgm:cxn modelId="{C0B806E4-68E2-334B-B871-31DA4CDC0FFB}" type="presOf" srcId="{67BA0665-B65C-A046-888F-0BBA67FB6E43}" destId="{7090E9E9-F2B3-AA47-9DF9-4377BA68262D}" srcOrd="0" destOrd="0" presId="urn:microsoft.com/office/officeart/2005/8/layout/process2"/>
    <dgm:cxn modelId="{EBE83DDA-6886-BA44-9B8C-2796A295BD70}" type="presOf" srcId="{3CA82A8B-274A-084E-B748-429119C655C4}" destId="{8100ACBB-B42D-B64F-8BF1-187C93DF342D}" srcOrd="0" destOrd="0" presId="urn:microsoft.com/office/officeart/2005/8/layout/process2"/>
    <dgm:cxn modelId="{DF9A7BE6-D9D2-444A-AD1A-CC7EA67614DF}" type="presOf" srcId="{3CA82A8B-274A-084E-B748-429119C655C4}" destId="{21C8AB1F-B2A0-924E-A697-767933FD2769}" srcOrd="1" destOrd="0" presId="urn:microsoft.com/office/officeart/2005/8/layout/process2"/>
    <dgm:cxn modelId="{982EF3A1-3214-9242-9F0B-2D58D7D75B03}" type="presOf" srcId="{7E09D7E4-1703-7C4C-AF64-1167B02004B9}" destId="{E50A57EE-034C-8847-B5E4-9EA8A7AC35EC}" srcOrd="0" destOrd="0" presId="urn:microsoft.com/office/officeart/2005/8/layout/process2"/>
    <dgm:cxn modelId="{6D69B791-E75C-B749-8638-0F98952C09F8}" type="presOf" srcId="{7E09D7E4-1703-7C4C-AF64-1167B02004B9}" destId="{89CA113E-E8B3-2445-9AB5-676937BAE27C}" srcOrd="1" destOrd="0" presId="urn:microsoft.com/office/officeart/2005/8/layout/process2"/>
    <dgm:cxn modelId="{147174F2-550B-DA41-86C3-09B54D2470DC}" srcId="{719FA66E-0B41-CC4D-905C-B01A8351511A}" destId="{67BA0665-B65C-A046-888F-0BBA67FB6E43}" srcOrd="0" destOrd="0" parTransId="{B35E3225-CF51-A742-8817-0CAB4B6E76AF}" sibTransId="{7E09D7E4-1703-7C4C-AF64-1167B02004B9}"/>
    <dgm:cxn modelId="{56DA0106-B2D8-DE40-8B8A-0CB941DF9D79}" srcId="{719FA66E-0B41-CC4D-905C-B01A8351511A}" destId="{9B5DB559-2470-BC45-904C-B6D76816C12B}" srcOrd="1" destOrd="0" parTransId="{6FF92749-0772-2740-B642-ADCF71D73F5C}" sibTransId="{3CA82A8B-274A-084E-B748-429119C655C4}"/>
    <dgm:cxn modelId="{8FBE5286-3BBA-5D40-96E1-504367810B24}" type="presOf" srcId="{9B5DB559-2470-BC45-904C-B6D76816C12B}" destId="{5B1373E1-1BD2-D947-A024-4D11114DCBBE}" srcOrd="0" destOrd="0" presId="urn:microsoft.com/office/officeart/2005/8/layout/process2"/>
    <dgm:cxn modelId="{8023AFD1-884A-8842-A22A-FFCFC6FB3445}" type="presOf" srcId="{3DAFEDE8-417A-334E-819F-886F36CFC6C1}" destId="{7DA66BFB-8346-7048-9AAE-17DB852FBE5D}" srcOrd="0" destOrd="0" presId="urn:microsoft.com/office/officeart/2005/8/layout/process2"/>
    <dgm:cxn modelId="{E2900BCB-539E-0E40-A7B0-C8986AF924FA}" type="presOf" srcId="{719FA66E-0B41-CC4D-905C-B01A8351511A}" destId="{B8244AD0-457F-0640-94B6-83EFDB177ACD}" srcOrd="0" destOrd="0" presId="urn:microsoft.com/office/officeart/2005/8/layout/process2"/>
    <dgm:cxn modelId="{D429B92B-563C-6B49-8FB4-9A5BDA36C57A}" srcId="{719FA66E-0B41-CC4D-905C-B01A8351511A}" destId="{3DAFEDE8-417A-334E-819F-886F36CFC6C1}" srcOrd="2" destOrd="0" parTransId="{C663B7B6-6A5F-B84E-9EB3-4D0B27540A16}" sibTransId="{C4AA4DFA-616D-014B-8AD7-AEBAF9B77A34}"/>
    <dgm:cxn modelId="{449ABD6C-FBBB-D340-A3A6-10D5F7F45463}" type="presParOf" srcId="{B8244AD0-457F-0640-94B6-83EFDB177ACD}" destId="{7090E9E9-F2B3-AA47-9DF9-4377BA68262D}" srcOrd="0" destOrd="0" presId="urn:microsoft.com/office/officeart/2005/8/layout/process2"/>
    <dgm:cxn modelId="{F00C7705-059F-7B4E-A673-43A350450189}" type="presParOf" srcId="{B8244AD0-457F-0640-94B6-83EFDB177ACD}" destId="{E50A57EE-034C-8847-B5E4-9EA8A7AC35EC}" srcOrd="1" destOrd="0" presId="urn:microsoft.com/office/officeart/2005/8/layout/process2"/>
    <dgm:cxn modelId="{1A6FA068-CBCA-484A-858D-5833EA79E403}" type="presParOf" srcId="{E50A57EE-034C-8847-B5E4-9EA8A7AC35EC}" destId="{89CA113E-E8B3-2445-9AB5-676937BAE27C}" srcOrd="0" destOrd="0" presId="urn:microsoft.com/office/officeart/2005/8/layout/process2"/>
    <dgm:cxn modelId="{F656C0F2-ED9C-0E44-B2F7-79B8FD8D6877}" type="presParOf" srcId="{B8244AD0-457F-0640-94B6-83EFDB177ACD}" destId="{5B1373E1-1BD2-D947-A024-4D11114DCBBE}" srcOrd="2" destOrd="0" presId="urn:microsoft.com/office/officeart/2005/8/layout/process2"/>
    <dgm:cxn modelId="{3115DD4D-6744-F445-97E2-747D95AED7D7}" type="presParOf" srcId="{B8244AD0-457F-0640-94B6-83EFDB177ACD}" destId="{8100ACBB-B42D-B64F-8BF1-187C93DF342D}" srcOrd="3" destOrd="0" presId="urn:microsoft.com/office/officeart/2005/8/layout/process2"/>
    <dgm:cxn modelId="{1FDAF867-4E30-5F46-A8CD-394279C998DB}" type="presParOf" srcId="{8100ACBB-B42D-B64F-8BF1-187C93DF342D}" destId="{21C8AB1F-B2A0-924E-A697-767933FD2769}" srcOrd="0" destOrd="0" presId="urn:microsoft.com/office/officeart/2005/8/layout/process2"/>
    <dgm:cxn modelId="{B17F7ED6-85A7-6544-BEA5-EC4DF61D78B5}" type="presParOf" srcId="{B8244AD0-457F-0640-94B6-83EFDB177ACD}" destId="{7DA66BFB-8346-7048-9AAE-17DB852FBE5D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75166AC-8271-184E-8C20-F6D17E154F9C}" type="doc">
      <dgm:prSet loTypeId="urn:microsoft.com/office/officeart/2005/8/layout/radial5" loCatId="" qsTypeId="urn:microsoft.com/office/officeart/2005/8/quickstyle/simple3" qsCatId="simple" csTypeId="urn:microsoft.com/office/officeart/2005/8/colors/colorful1#2" csCatId="colorful" phldr="1"/>
      <dgm:spPr/>
      <dgm:t>
        <a:bodyPr/>
        <a:lstStyle/>
        <a:p>
          <a:endParaRPr lang="es-ES"/>
        </a:p>
      </dgm:t>
    </dgm:pt>
    <dgm:pt modelId="{94BB12BA-7F52-9647-921A-576BCD856D1D}">
      <dgm:prSet phldrT="[Texto]"/>
      <dgm:spPr/>
      <dgm:t>
        <a:bodyPr/>
        <a:lstStyle/>
        <a:p>
          <a:r>
            <a:rPr lang="es-ES" dirty="0" err="1" smtClean="0"/>
            <a:t>Mineralo</a:t>
          </a:r>
          <a:endParaRPr lang="es-ES" dirty="0" smtClean="0"/>
        </a:p>
        <a:p>
          <a:r>
            <a:rPr lang="es-ES" dirty="0" smtClean="0"/>
            <a:t>corticoides </a:t>
          </a:r>
          <a:endParaRPr lang="es-ES" dirty="0"/>
        </a:p>
      </dgm:t>
    </dgm:pt>
    <dgm:pt modelId="{869A1540-4D3F-CA4F-9C62-30EA33BA8D6B}" type="parTrans" cxnId="{ADDD6E4E-0A87-6F4F-A276-D7E8A6202BB5}">
      <dgm:prSet/>
      <dgm:spPr/>
      <dgm:t>
        <a:bodyPr/>
        <a:lstStyle/>
        <a:p>
          <a:endParaRPr lang="es-ES"/>
        </a:p>
      </dgm:t>
    </dgm:pt>
    <dgm:pt modelId="{4E1BF728-E991-2E46-B33C-5A082104E31E}" type="sibTrans" cxnId="{ADDD6E4E-0A87-6F4F-A276-D7E8A6202BB5}">
      <dgm:prSet/>
      <dgm:spPr/>
      <dgm:t>
        <a:bodyPr/>
        <a:lstStyle/>
        <a:p>
          <a:endParaRPr lang="es-ES"/>
        </a:p>
      </dgm:t>
    </dgm:pt>
    <dgm:pt modelId="{CE3FCB21-A9D4-2E4E-828C-148BC950BBDA}">
      <dgm:prSet phldrT="[Texto]"/>
      <dgm:spPr/>
      <dgm:t>
        <a:bodyPr/>
        <a:lstStyle/>
        <a:p>
          <a:r>
            <a:rPr lang="es-ES" dirty="0" smtClean="0"/>
            <a:t>Aldosterona (90%)</a:t>
          </a:r>
          <a:endParaRPr lang="es-ES" dirty="0"/>
        </a:p>
      </dgm:t>
    </dgm:pt>
    <dgm:pt modelId="{7E7DC2A8-4758-304B-A03C-EDC4DAC80F46}" type="parTrans" cxnId="{6348F783-BB61-2D4C-9C21-F5CF3E59CD0E}">
      <dgm:prSet/>
      <dgm:spPr/>
      <dgm:t>
        <a:bodyPr/>
        <a:lstStyle/>
        <a:p>
          <a:endParaRPr lang="es-ES"/>
        </a:p>
      </dgm:t>
    </dgm:pt>
    <dgm:pt modelId="{88E710D2-465B-9147-B6F9-C5FDEDF30D28}" type="sibTrans" cxnId="{6348F783-BB61-2D4C-9C21-F5CF3E59CD0E}">
      <dgm:prSet/>
      <dgm:spPr/>
      <dgm:t>
        <a:bodyPr/>
        <a:lstStyle/>
        <a:p>
          <a:endParaRPr lang="es-ES"/>
        </a:p>
      </dgm:t>
    </dgm:pt>
    <dgm:pt modelId="{20330B6E-3BD8-394A-AF8C-EFFB10995CA1}">
      <dgm:prSet phldrT="[Texto]"/>
      <dgm:spPr/>
      <dgm:t>
        <a:bodyPr/>
        <a:lstStyle/>
        <a:p>
          <a:r>
            <a:rPr lang="es-ES" dirty="0" err="1" smtClean="0"/>
            <a:t>Desoxi</a:t>
          </a:r>
          <a:r>
            <a:rPr lang="es-ES" dirty="0" smtClean="0"/>
            <a:t> corticosterona </a:t>
          </a:r>
          <a:endParaRPr lang="es-ES" dirty="0"/>
        </a:p>
      </dgm:t>
    </dgm:pt>
    <dgm:pt modelId="{52564A70-6789-5242-A17D-33459518EA68}" type="parTrans" cxnId="{4594D065-E87D-2A4F-B934-EC0E903B6373}">
      <dgm:prSet/>
      <dgm:spPr/>
      <dgm:t>
        <a:bodyPr/>
        <a:lstStyle/>
        <a:p>
          <a:endParaRPr lang="es-ES"/>
        </a:p>
      </dgm:t>
    </dgm:pt>
    <dgm:pt modelId="{31154A41-0121-E946-937B-87792F412B27}" type="sibTrans" cxnId="{4594D065-E87D-2A4F-B934-EC0E903B6373}">
      <dgm:prSet/>
      <dgm:spPr/>
      <dgm:t>
        <a:bodyPr/>
        <a:lstStyle/>
        <a:p>
          <a:endParaRPr lang="es-ES"/>
        </a:p>
      </dgm:t>
    </dgm:pt>
    <dgm:pt modelId="{F61F5757-E21D-0543-8C0E-569173D58E55}">
      <dgm:prSet phldrT="[Texto]"/>
      <dgm:spPr/>
      <dgm:t>
        <a:bodyPr/>
        <a:lstStyle/>
        <a:p>
          <a:r>
            <a:rPr lang="es-ES" dirty="0" smtClean="0"/>
            <a:t>9 alfa - </a:t>
          </a:r>
          <a:r>
            <a:rPr lang="es-ES" dirty="0" err="1" smtClean="0"/>
            <a:t>fluorocortisol</a:t>
          </a:r>
          <a:endParaRPr lang="es-ES" dirty="0"/>
        </a:p>
      </dgm:t>
    </dgm:pt>
    <dgm:pt modelId="{81FA1BCE-717A-3544-A90C-CFD35A6D08F7}" type="parTrans" cxnId="{E417F249-EBE0-8A44-A771-7FEA4110ECF3}">
      <dgm:prSet/>
      <dgm:spPr/>
      <dgm:t>
        <a:bodyPr/>
        <a:lstStyle/>
        <a:p>
          <a:endParaRPr lang="es-ES"/>
        </a:p>
      </dgm:t>
    </dgm:pt>
    <dgm:pt modelId="{B9C8E184-F322-6F40-BD6C-9EE2DBA9BD7D}" type="sibTrans" cxnId="{E417F249-EBE0-8A44-A771-7FEA4110ECF3}">
      <dgm:prSet/>
      <dgm:spPr/>
      <dgm:t>
        <a:bodyPr/>
        <a:lstStyle/>
        <a:p>
          <a:endParaRPr lang="es-ES"/>
        </a:p>
      </dgm:t>
    </dgm:pt>
    <dgm:pt modelId="{D2195054-F4C7-1442-A749-D181DEBD61B9}">
      <dgm:prSet phldrT="[Texto]"/>
      <dgm:spPr/>
      <dgm:t>
        <a:bodyPr/>
        <a:lstStyle/>
        <a:p>
          <a:r>
            <a:rPr lang="es-ES" dirty="0" err="1" smtClean="0"/>
            <a:t>Corticoesterona</a:t>
          </a:r>
          <a:r>
            <a:rPr lang="es-ES" dirty="0" smtClean="0"/>
            <a:t> </a:t>
          </a:r>
          <a:endParaRPr lang="es-ES" dirty="0"/>
        </a:p>
      </dgm:t>
    </dgm:pt>
    <dgm:pt modelId="{E9BA9696-2D5D-A141-A953-00D3B5A9C1ED}" type="parTrans" cxnId="{F98BB0CB-B09F-F04D-AB08-F847C6CBDF47}">
      <dgm:prSet/>
      <dgm:spPr/>
      <dgm:t>
        <a:bodyPr/>
        <a:lstStyle/>
        <a:p>
          <a:endParaRPr lang="es-ES"/>
        </a:p>
      </dgm:t>
    </dgm:pt>
    <dgm:pt modelId="{6B7847C7-7A1E-954B-9ADE-2FD550CC68AC}" type="sibTrans" cxnId="{F98BB0CB-B09F-F04D-AB08-F847C6CBDF47}">
      <dgm:prSet/>
      <dgm:spPr/>
      <dgm:t>
        <a:bodyPr/>
        <a:lstStyle/>
        <a:p>
          <a:endParaRPr lang="es-ES"/>
        </a:p>
      </dgm:t>
    </dgm:pt>
    <dgm:pt modelId="{6C7C8E21-1F19-574B-88BB-17A0B2A8C1E1}">
      <dgm:prSet phldrT="[Texto]"/>
      <dgm:spPr/>
      <dgm:t>
        <a:bodyPr/>
        <a:lstStyle/>
        <a:p>
          <a:r>
            <a:rPr lang="es-ES" dirty="0" smtClean="0"/>
            <a:t>Cortisona </a:t>
          </a:r>
          <a:endParaRPr lang="es-ES" dirty="0"/>
        </a:p>
      </dgm:t>
    </dgm:pt>
    <dgm:pt modelId="{A0680DE5-1977-344C-B1FF-CD679255CE94}" type="parTrans" cxnId="{2F0A6C98-DB1F-4C49-A8D2-6173E9DE71C8}">
      <dgm:prSet/>
      <dgm:spPr/>
      <dgm:t>
        <a:bodyPr/>
        <a:lstStyle/>
        <a:p>
          <a:endParaRPr lang="es-ES"/>
        </a:p>
      </dgm:t>
    </dgm:pt>
    <dgm:pt modelId="{A314334F-1A43-3F47-9D56-EC7F1A55DFE4}" type="sibTrans" cxnId="{2F0A6C98-DB1F-4C49-A8D2-6173E9DE71C8}">
      <dgm:prSet/>
      <dgm:spPr/>
      <dgm:t>
        <a:bodyPr/>
        <a:lstStyle/>
        <a:p>
          <a:endParaRPr lang="es-ES"/>
        </a:p>
      </dgm:t>
    </dgm:pt>
    <dgm:pt modelId="{2D892B1E-D325-E04D-8C48-2735F4AC3897}">
      <dgm:prSet phldrT="[Texto]"/>
      <dgm:spPr/>
      <dgm:t>
        <a:bodyPr/>
        <a:lstStyle/>
        <a:p>
          <a:r>
            <a:rPr lang="es-ES" dirty="0" smtClean="0"/>
            <a:t>Cortisol </a:t>
          </a:r>
          <a:endParaRPr lang="es-ES" dirty="0"/>
        </a:p>
      </dgm:t>
    </dgm:pt>
    <dgm:pt modelId="{0BCE0840-3C8D-E645-A930-2DCC5880ACAD}" type="parTrans" cxnId="{01DA5DC8-89D3-A04D-B20D-A8F9D50BE594}">
      <dgm:prSet/>
      <dgm:spPr/>
      <dgm:t>
        <a:bodyPr/>
        <a:lstStyle/>
        <a:p>
          <a:endParaRPr lang="es-ES"/>
        </a:p>
      </dgm:t>
    </dgm:pt>
    <dgm:pt modelId="{A3EB85E3-F7D7-C841-BB67-70EFD4F7E998}" type="sibTrans" cxnId="{01DA5DC8-89D3-A04D-B20D-A8F9D50BE594}">
      <dgm:prSet/>
      <dgm:spPr/>
      <dgm:t>
        <a:bodyPr/>
        <a:lstStyle/>
        <a:p>
          <a:endParaRPr lang="es-ES"/>
        </a:p>
      </dgm:t>
    </dgm:pt>
    <dgm:pt modelId="{605568CF-E955-4C4B-89EE-CB9B06A8BFEE}" type="pres">
      <dgm:prSet presAssocID="{A75166AC-8271-184E-8C20-F6D17E154F9C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44D7CB6F-35EF-6545-A9F2-0D160FA6B40E}" type="pres">
      <dgm:prSet presAssocID="{94BB12BA-7F52-9647-921A-576BCD856D1D}" presName="centerShape" presStyleLbl="node0" presStyleIdx="0" presStyleCnt="1"/>
      <dgm:spPr/>
      <dgm:t>
        <a:bodyPr/>
        <a:lstStyle/>
        <a:p>
          <a:endParaRPr lang="es-ES"/>
        </a:p>
      </dgm:t>
    </dgm:pt>
    <dgm:pt modelId="{A850CBEF-2D74-514F-A5DE-3B0C9B64E395}" type="pres">
      <dgm:prSet presAssocID="{7E7DC2A8-4758-304B-A03C-EDC4DAC80F46}" presName="parTrans" presStyleLbl="sibTrans2D1" presStyleIdx="0" presStyleCnt="6"/>
      <dgm:spPr/>
      <dgm:t>
        <a:bodyPr/>
        <a:lstStyle/>
        <a:p>
          <a:endParaRPr lang="es-ES"/>
        </a:p>
      </dgm:t>
    </dgm:pt>
    <dgm:pt modelId="{262E13B6-960F-F04C-8218-F660979DA3B6}" type="pres">
      <dgm:prSet presAssocID="{7E7DC2A8-4758-304B-A03C-EDC4DAC80F46}" presName="connectorText" presStyleLbl="sibTrans2D1" presStyleIdx="0" presStyleCnt="6"/>
      <dgm:spPr/>
      <dgm:t>
        <a:bodyPr/>
        <a:lstStyle/>
        <a:p>
          <a:endParaRPr lang="es-ES"/>
        </a:p>
      </dgm:t>
    </dgm:pt>
    <dgm:pt modelId="{3F5999A3-B4C0-6B4A-80FC-257E4E5A1A1C}" type="pres">
      <dgm:prSet presAssocID="{CE3FCB21-A9D4-2E4E-828C-148BC950BBDA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7B4822A-0BCA-544C-82D3-5C6265E28EC9}" type="pres">
      <dgm:prSet presAssocID="{52564A70-6789-5242-A17D-33459518EA68}" presName="parTrans" presStyleLbl="sibTrans2D1" presStyleIdx="1" presStyleCnt="6"/>
      <dgm:spPr/>
      <dgm:t>
        <a:bodyPr/>
        <a:lstStyle/>
        <a:p>
          <a:endParaRPr lang="es-ES"/>
        </a:p>
      </dgm:t>
    </dgm:pt>
    <dgm:pt modelId="{51353331-C426-6943-83E9-58670F62E886}" type="pres">
      <dgm:prSet presAssocID="{52564A70-6789-5242-A17D-33459518EA68}" presName="connectorText" presStyleLbl="sibTrans2D1" presStyleIdx="1" presStyleCnt="6"/>
      <dgm:spPr/>
      <dgm:t>
        <a:bodyPr/>
        <a:lstStyle/>
        <a:p>
          <a:endParaRPr lang="es-ES"/>
        </a:p>
      </dgm:t>
    </dgm:pt>
    <dgm:pt modelId="{DF33A2C5-FCC0-2140-BBCD-09E2EC7DB141}" type="pres">
      <dgm:prSet presAssocID="{20330B6E-3BD8-394A-AF8C-EFFB10995CA1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4D834F0-8745-D944-94C3-6A4C78C21AA7}" type="pres">
      <dgm:prSet presAssocID="{81FA1BCE-717A-3544-A90C-CFD35A6D08F7}" presName="parTrans" presStyleLbl="sibTrans2D1" presStyleIdx="2" presStyleCnt="6"/>
      <dgm:spPr/>
      <dgm:t>
        <a:bodyPr/>
        <a:lstStyle/>
        <a:p>
          <a:endParaRPr lang="es-ES"/>
        </a:p>
      </dgm:t>
    </dgm:pt>
    <dgm:pt modelId="{9900BB30-A4AB-6E45-9D3D-1BDC5B497024}" type="pres">
      <dgm:prSet presAssocID="{81FA1BCE-717A-3544-A90C-CFD35A6D08F7}" presName="connectorText" presStyleLbl="sibTrans2D1" presStyleIdx="2" presStyleCnt="6"/>
      <dgm:spPr/>
      <dgm:t>
        <a:bodyPr/>
        <a:lstStyle/>
        <a:p>
          <a:endParaRPr lang="es-ES"/>
        </a:p>
      </dgm:t>
    </dgm:pt>
    <dgm:pt modelId="{4F6CAE4C-BC01-2C41-B8AF-9C7BEF86CD48}" type="pres">
      <dgm:prSet presAssocID="{F61F5757-E21D-0543-8C0E-569173D58E55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4A1B62A-A64D-3F4C-817D-E01FFE38918C}" type="pres">
      <dgm:prSet presAssocID="{E9BA9696-2D5D-A141-A953-00D3B5A9C1ED}" presName="parTrans" presStyleLbl="sibTrans2D1" presStyleIdx="3" presStyleCnt="6"/>
      <dgm:spPr/>
      <dgm:t>
        <a:bodyPr/>
        <a:lstStyle/>
        <a:p>
          <a:endParaRPr lang="es-ES"/>
        </a:p>
      </dgm:t>
    </dgm:pt>
    <dgm:pt modelId="{300D6F72-606F-0347-A0C5-E071E72E8303}" type="pres">
      <dgm:prSet presAssocID="{E9BA9696-2D5D-A141-A953-00D3B5A9C1ED}" presName="connectorText" presStyleLbl="sibTrans2D1" presStyleIdx="3" presStyleCnt="6"/>
      <dgm:spPr/>
      <dgm:t>
        <a:bodyPr/>
        <a:lstStyle/>
        <a:p>
          <a:endParaRPr lang="es-ES"/>
        </a:p>
      </dgm:t>
    </dgm:pt>
    <dgm:pt modelId="{37DEC184-4EEA-D642-9D17-00935740FC69}" type="pres">
      <dgm:prSet presAssocID="{D2195054-F4C7-1442-A749-D181DEBD61B9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9268630-AA79-834D-9D22-76B8D76F9E21}" type="pres">
      <dgm:prSet presAssocID="{0BCE0840-3C8D-E645-A930-2DCC5880ACAD}" presName="parTrans" presStyleLbl="sibTrans2D1" presStyleIdx="4" presStyleCnt="6"/>
      <dgm:spPr/>
      <dgm:t>
        <a:bodyPr/>
        <a:lstStyle/>
        <a:p>
          <a:endParaRPr lang="es-ES"/>
        </a:p>
      </dgm:t>
    </dgm:pt>
    <dgm:pt modelId="{246D3A53-6BE3-384D-B548-55F848605F0B}" type="pres">
      <dgm:prSet presAssocID="{0BCE0840-3C8D-E645-A930-2DCC5880ACAD}" presName="connectorText" presStyleLbl="sibTrans2D1" presStyleIdx="4" presStyleCnt="6"/>
      <dgm:spPr/>
      <dgm:t>
        <a:bodyPr/>
        <a:lstStyle/>
        <a:p>
          <a:endParaRPr lang="es-ES"/>
        </a:p>
      </dgm:t>
    </dgm:pt>
    <dgm:pt modelId="{5D98E129-FB14-8349-9FC7-5D18DA959194}" type="pres">
      <dgm:prSet presAssocID="{2D892B1E-D325-E04D-8C48-2735F4AC3897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45585CD-6027-3748-8C8C-F24D9745D114}" type="pres">
      <dgm:prSet presAssocID="{A0680DE5-1977-344C-B1FF-CD679255CE94}" presName="parTrans" presStyleLbl="sibTrans2D1" presStyleIdx="5" presStyleCnt="6"/>
      <dgm:spPr/>
      <dgm:t>
        <a:bodyPr/>
        <a:lstStyle/>
        <a:p>
          <a:endParaRPr lang="es-ES"/>
        </a:p>
      </dgm:t>
    </dgm:pt>
    <dgm:pt modelId="{740E4174-DCF0-984B-8789-35A32DC8CB1E}" type="pres">
      <dgm:prSet presAssocID="{A0680DE5-1977-344C-B1FF-CD679255CE94}" presName="connectorText" presStyleLbl="sibTrans2D1" presStyleIdx="5" presStyleCnt="6"/>
      <dgm:spPr/>
      <dgm:t>
        <a:bodyPr/>
        <a:lstStyle/>
        <a:p>
          <a:endParaRPr lang="es-ES"/>
        </a:p>
      </dgm:t>
    </dgm:pt>
    <dgm:pt modelId="{3F7CDF8D-9F3B-204D-8A3E-316461DC61E4}" type="pres">
      <dgm:prSet presAssocID="{6C7C8E21-1F19-574B-88BB-17A0B2A8C1E1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169DD1E2-6B4A-0641-A1F5-15544B654C2A}" type="presOf" srcId="{81FA1BCE-717A-3544-A90C-CFD35A6D08F7}" destId="{9900BB30-A4AB-6E45-9D3D-1BDC5B497024}" srcOrd="1" destOrd="0" presId="urn:microsoft.com/office/officeart/2005/8/layout/radial5"/>
    <dgm:cxn modelId="{9F97B25C-4F44-6245-A974-269D3890AB9C}" type="presOf" srcId="{7E7DC2A8-4758-304B-A03C-EDC4DAC80F46}" destId="{262E13B6-960F-F04C-8218-F660979DA3B6}" srcOrd="1" destOrd="0" presId="urn:microsoft.com/office/officeart/2005/8/layout/radial5"/>
    <dgm:cxn modelId="{20834B20-4C55-A34D-8094-4D2945FCFF49}" type="presOf" srcId="{94BB12BA-7F52-9647-921A-576BCD856D1D}" destId="{44D7CB6F-35EF-6545-A9F2-0D160FA6B40E}" srcOrd="0" destOrd="0" presId="urn:microsoft.com/office/officeart/2005/8/layout/radial5"/>
    <dgm:cxn modelId="{F98BB0CB-B09F-F04D-AB08-F847C6CBDF47}" srcId="{94BB12BA-7F52-9647-921A-576BCD856D1D}" destId="{D2195054-F4C7-1442-A749-D181DEBD61B9}" srcOrd="3" destOrd="0" parTransId="{E9BA9696-2D5D-A141-A953-00D3B5A9C1ED}" sibTransId="{6B7847C7-7A1E-954B-9ADE-2FD550CC68AC}"/>
    <dgm:cxn modelId="{4594D065-E87D-2A4F-B934-EC0E903B6373}" srcId="{94BB12BA-7F52-9647-921A-576BCD856D1D}" destId="{20330B6E-3BD8-394A-AF8C-EFFB10995CA1}" srcOrd="1" destOrd="0" parTransId="{52564A70-6789-5242-A17D-33459518EA68}" sibTransId="{31154A41-0121-E946-937B-87792F412B27}"/>
    <dgm:cxn modelId="{03954666-3DFA-0E4A-8263-0F60E8930EB3}" type="presOf" srcId="{D2195054-F4C7-1442-A749-D181DEBD61B9}" destId="{37DEC184-4EEA-D642-9D17-00935740FC69}" srcOrd="0" destOrd="0" presId="urn:microsoft.com/office/officeart/2005/8/layout/radial5"/>
    <dgm:cxn modelId="{ADDD6E4E-0A87-6F4F-A276-D7E8A6202BB5}" srcId="{A75166AC-8271-184E-8C20-F6D17E154F9C}" destId="{94BB12BA-7F52-9647-921A-576BCD856D1D}" srcOrd="0" destOrd="0" parTransId="{869A1540-4D3F-CA4F-9C62-30EA33BA8D6B}" sibTransId="{4E1BF728-E991-2E46-B33C-5A082104E31E}"/>
    <dgm:cxn modelId="{DD6470C5-8C6C-3E4B-942F-E826203CBABD}" type="presOf" srcId="{E9BA9696-2D5D-A141-A953-00D3B5A9C1ED}" destId="{300D6F72-606F-0347-A0C5-E071E72E8303}" srcOrd="1" destOrd="0" presId="urn:microsoft.com/office/officeart/2005/8/layout/radial5"/>
    <dgm:cxn modelId="{B0020823-7A7C-344A-A7CF-FBB773D3D16D}" type="presOf" srcId="{0BCE0840-3C8D-E645-A930-2DCC5880ACAD}" destId="{246D3A53-6BE3-384D-B548-55F848605F0B}" srcOrd="1" destOrd="0" presId="urn:microsoft.com/office/officeart/2005/8/layout/radial5"/>
    <dgm:cxn modelId="{C2136F87-832C-AE4C-A641-EB367D2BBBFC}" type="presOf" srcId="{A0680DE5-1977-344C-B1FF-CD679255CE94}" destId="{740E4174-DCF0-984B-8789-35A32DC8CB1E}" srcOrd="1" destOrd="0" presId="urn:microsoft.com/office/officeart/2005/8/layout/radial5"/>
    <dgm:cxn modelId="{89A4720A-51EB-E54C-87BE-3E8C52D295B1}" type="presOf" srcId="{6C7C8E21-1F19-574B-88BB-17A0B2A8C1E1}" destId="{3F7CDF8D-9F3B-204D-8A3E-316461DC61E4}" srcOrd="0" destOrd="0" presId="urn:microsoft.com/office/officeart/2005/8/layout/radial5"/>
    <dgm:cxn modelId="{3165FB9E-5AEA-1B41-A4A7-925DE62F7874}" type="presOf" srcId="{52564A70-6789-5242-A17D-33459518EA68}" destId="{57B4822A-0BCA-544C-82D3-5C6265E28EC9}" srcOrd="0" destOrd="0" presId="urn:microsoft.com/office/officeart/2005/8/layout/radial5"/>
    <dgm:cxn modelId="{7C4FAEF7-D523-4E49-BCC5-F8E3473F8490}" type="presOf" srcId="{52564A70-6789-5242-A17D-33459518EA68}" destId="{51353331-C426-6943-83E9-58670F62E886}" srcOrd="1" destOrd="0" presId="urn:microsoft.com/office/officeart/2005/8/layout/radial5"/>
    <dgm:cxn modelId="{88202496-D60B-AB45-84B0-C40A42013E61}" type="presOf" srcId="{A0680DE5-1977-344C-B1FF-CD679255CE94}" destId="{B45585CD-6027-3748-8C8C-F24D9745D114}" srcOrd="0" destOrd="0" presId="urn:microsoft.com/office/officeart/2005/8/layout/radial5"/>
    <dgm:cxn modelId="{AEEC145C-399A-674E-99F2-3B0A493F2BC2}" type="presOf" srcId="{A75166AC-8271-184E-8C20-F6D17E154F9C}" destId="{605568CF-E955-4C4B-89EE-CB9B06A8BFEE}" srcOrd="0" destOrd="0" presId="urn:microsoft.com/office/officeart/2005/8/layout/radial5"/>
    <dgm:cxn modelId="{01DA5DC8-89D3-A04D-B20D-A8F9D50BE594}" srcId="{94BB12BA-7F52-9647-921A-576BCD856D1D}" destId="{2D892B1E-D325-E04D-8C48-2735F4AC3897}" srcOrd="4" destOrd="0" parTransId="{0BCE0840-3C8D-E645-A930-2DCC5880ACAD}" sibTransId="{A3EB85E3-F7D7-C841-BB67-70EFD4F7E998}"/>
    <dgm:cxn modelId="{3EEEFCB9-3E0E-DB41-9030-E7928AAA327B}" type="presOf" srcId="{20330B6E-3BD8-394A-AF8C-EFFB10995CA1}" destId="{DF33A2C5-FCC0-2140-BBCD-09E2EC7DB141}" srcOrd="0" destOrd="0" presId="urn:microsoft.com/office/officeart/2005/8/layout/radial5"/>
    <dgm:cxn modelId="{6348F783-BB61-2D4C-9C21-F5CF3E59CD0E}" srcId="{94BB12BA-7F52-9647-921A-576BCD856D1D}" destId="{CE3FCB21-A9D4-2E4E-828C-148BC950BBDA}" srcOrd="0" destOrd="0" parTransId="{7E7DC2A8-4758-304B-A03C-EDC4DAC80F46}" sibTransId="{88E710D2-465B-9147-B6F9-C5FDEDF30D28}"/>
    <dgm:cxn modelId="{2C890158-334E-5848-B382-3013AA0C3D45}" type="presOf" srcId="{CE3FCB21-A9D4-2E4E-828C-148BC950BBDA}" destId="{3F5999A3-B4C0-6B4A-80FC-257E4E5A1A1C}" srcOrd="0" destOrd="0" presId="urn:microsoft.com/office/officeart/2005/8/layout/radial5"/>
    <dgm:cxn modelId="{2F0A6C98-DB1F-4C49-A8D2-6173E9DE71C8}" srcId="{94BB12BA-7F52-9647-921A-576BCD856D1D}" destId="{6C7C8E21-1F19-574B-88BB-17A0B2A8C1E1}" srcOrd="5" destOrd="0" parTransId="{A0680DE5-1977-344C-B1FF-CD679255CE94}" sibTransId="{A314334F-1A43-3F47-9D56-EC7F1A55DFE4}"/>
    <dgm:cxn modelId="{62E44195-A499-F14B-B252-08E95B4BB2D6}" type="presOf" srcId="{7E7DC2A8-4758-304B-A03C-EDC4DAC80F46}" destId="{A850CBEF-2D74-514F-A5DE-3B0C9B64E395}" srcOrd="0" destOrd="0" presId="urn:microsoft.com/office/officeart/2005/8/layout/radial5"/>
    <dgm:cxn modelId="{373B4B07-C105-0E49-821E-4C6775D6B244}" type="presOf" srcId="{2D892B1E-D325-E04D-8C48-2735F4AC3897}" destId="{5D98E129-FB14-8349-9FC7-5D18DA959194}" srcOrd="0" destOrd="0" presId="urn:microsoft.com/office/officeart/2005/8/layout/radial5"/>
    <dgm:cxn modelId="{FC0E6F87-8712-DC42-A952-1D91FEBC2486}" type="presOf" srcId="{0BCE0840-3C8D-E645-A930-2DCC5880ACAD}" destId="{59268630-AA79-834D-9D22-76B8D76F9E21}" srcOrd="0" destOrd="0" presId="urn:microsoft.com/office/officeart/2005/8/layout/radial5"/>
    <dgm:cxn modelId="{E417F249-EBE0-8A44-A771-7FEA4110ECF3}" srcId="{94BB12BA-7F52-9647-921A-576BCD856D1D}" destId="{F61F5757-E21D-0543-8C0E-569173D58E55}" srcOrd="2" destOrd="0" parTransId="{81FA1BCE-717A-3544-A90C-CFD35A6D08F7}" sibTransId="{B9C8E184-F322-6F40-BD6C-9EE2DBA9BD7D}"/>
    <dgm:cxn modelId="{1E5544B0-59ED-DE4D-B194-C470B2D1B5D3}" type="presOf" srcId="{E9BA9696-2D5D-A141-A953-00D3B5A9C1ED}" destId="{34A1B62A-A64D-3F4C-817D-E01FFE38918C}" srcOrd="0" destOrd="0" presId="urn:microsoft.com/office/officeart/2005/8/layout/radial5"/>
    <dgm:cxn modelId="{5199E6A7-79A0-9A41-803B-7A6307CC1F7D}" type="presOf" srcId="{F61F5757-E21D-0543-8C0E-569173D58E55}" destId="{4F6CAE4C-BC01-2C41-B8AF-9C7BEF86CD48}" srcOrd="0" destOrd="0" presId="urn:microsoft.com/office/officeart/2005/8/layout/radial5"/>
    <dgm:cxn modelId="{0692BB4E-400B-EC43-850A-4E7495E28A07}" type="presOf" srcId="{81FA1BCE-717A-3544-A90C-CFD35A6D08F7}" destId="{64D834F0-8745-D944-94C3-6A4C78C21AA7}" srcOrd="0" destOrd="0" presId="urn:microsoft.com/office/officeart/2005/8/layout/radial5"/>
    <dgm:cxn modelId="{E85F7779-905F-8640-993C-74B10E83BBDF}" type="presParOf" srcId="{605568CF-E955-4C4B-89EE-CB9B06A8BFEE}" destId="{44D7CB6F-35EF-6545-A9F2-0D160FA6B40E}" srcOrd="0" destOrd="0" presId="urn:microsoft.com/office/officeart/2005/8/layout/radial5"/>
    <dgm:cxn modelId="{67BE11E2-789C-DF43-BC08-AC92A9F5868B}" type="presParOf" srcId="{605568CF-E955-4C4B-89EE-CB9B06A8BFEE}" destId="{A850CBEF-2D74-514F-A5DE-3B0C9B64E395}" srcOrd="1" destOrd="0" presId="urn:microsoft.com/office/officeart/2005/8/layout/radial5"/>
    <dgm:cxn modelId="{C39986D7-7342-0A4A-80E6-5B3260629344}" type="presParOf" srcId="{A850CBEF-2D74-514F-A5DE-3B0C9B64E395}" destId="{262E13B6-960F-F04C-8218-F660979DA3B6}" srcOrd="0" destOrd="0" presId="urn:microsoft.com/office/officeart/2005/8/layout/radial5"/>
    <dgm:cxn modelId="{BCFE9E43-DD44-CC4A-AF0C-745D535031C8}" type="presParOf" srcId="{605568CF-E955-4C4B-89EE-CB9B06A8BFEE}" destId="{3F5999A3-B4C0-6B4A-80FC-257E4E5A1A1C}" srcOrd="2" destOrd="0" presId="urn:microsoft.com/office/officeart/2005/8/layout/radial5"/>
    <dgm:cxn modelId="{D2F97D9D-A23E-7B48-B63E-2FB2F7E7FF9D}" type="presParOf" srcId="{605568CF-E955-4C4B-89EE-CB9B06A8BFEE}" destId="{57B4822A-0BCA-544C-82D3-5C6265E28EC9}" srcOrd="3" destOrd="0" presId="urn:microsoft.com/office/officeart/2005/8/layout/radial5"/>
    <dgm:cxn modelId="{7BFFD4AB-430D-9740-9605-7C07B344D586}" type="presParOf" srcId="{57B4822A-0BCA-544C-82D3-5C6265E28EC9}" destId="{51353331-C426-6943-83E9-58670F62E886}" srcOrd="0" destOrd="0" presId="urn:microsoft.com/office/officeart/2005/8/layout/radial5"/>
    <dgm:cxn modelId="{18741FEF-06D7-7E4B-A127-5D255574683B}" type="presParOf" srcId="{605568CF-E955-4C4B-89EE-CB9B06A8BFEE}" destId="{DF33A2C5-FCC0-2140-BBCD-09E2EC7DB141}" srcOrd="4" destOrd="0" presId="urn:microsoft.com/office/officeart/2005/8/layout/radial5"/>
    <dgm:cxn modelId="{E5A58B0B-5439-8E47-87E6-7F2975570347}" type="presParOf" srcId="{605568CF-E955-4C4B-89EE-CB9B06A8BFEE}" destId="{64D834F0-8745-D944-94C3-6A4C78C21AA7}" srcOrd="5" destOrd="0" presId="urn:microsoft.com/office/officeart/2005/8/layout/radial5"/>
    <dgm:cxn modelId="{18AB4785-0064-504C-9F1F-A86E024DA70E}" type="presParOf" srcId="{64D834F0-8745-D944-94C3-6A4C78C21AA7}" destId="{9900BB30-A4AB-6E45-9D3D-1BDC5B497024}" srcOrd="0" destOrd="0" presId="urn:microsoft.com/office/officeart/2005/8/layout/radial5"/>
    <dgm:cxn modelId="{511E0D2A-BA71-4F46-A3FE-3428993DF4D2}" type="presParOf" srcId="{605568CF-E955-4C4B-89EE-CB9B06A8BFEE}" destId="{4F6CAE4C-BC01-2C41-B8AF-9C7BEF86CD48}" srcOrd="6" destOrd="0" presId="urn:microsoft.com/office/officeart/2005/8/layout/radial5"/>
    <dgm:cxn modelId="{568753AB-D8C6-A143-AE48-4958121A8DC2}" type="presParOf" srcId="{605568CF-E955-4C4B-89EE-CB9B06A8BFEE}" destId="{34A1B62A-A64D-3F4C-817D-E01FFE38918C}" srcOrd="7" destOrd="0" presId="urn:microsoft.com/office/officeart/2005/8/layout/radial5"/>
    <dgm:cxn modelId="{4E013E14-A508-3D46-B7BA-82D7D2375B37}" type="presParOf" srcId="{34A1B62A-A64D-3F4C-817D-E01FFE38918C}" destId="{300D6F72-606F-0347-A0C5-E071E72E8303}" srcOrd="0" destOrd="0" presId="urn:microsoft.com/office/officeart/2005/8/layout/radial5"/>
    <dgm:cxn modelId="{F0BE0152-346B-CD42-8CDF-AFA16303B6D1}" type="presParOf" srcId="{605568CF-E955-4C4B-89EE-CB9B06A8BFEE}" destId="{37DEC184-4EEA-D642-9D17-00935740FC69}" srcOrd="8" destOrd="0" presId="urn:microsoft.com/office/officeart/2005/8/layout/radial5"/>
    <dgm:cxn modelId="{0F626D6D-25B1-FB4E-873A-ADEB524C8E65}" type="presParOf" srcId="{605568CF-E955-4C4B-89EE-CB9B06A8BFEE}" destId="{59268630-AA79-834D-9D22-76B8D76F9E21}" srcOrd="9" destOrd="0" presId="urn:microsoft.com/office/officeart/2005/8/layout/radial5"/>
    <dgm:cxn modelId="{92B57196-4C2B-DD4D-B2EF-A6F6519B125B}" type="presParOf" srcId="{59268630-AA79-834D-9D22-76B8D76F9E21}" destId="{246D3A53-6BE3-384D-B548-55F848605F0B}" srcOrd="0" destOrd="0" presId="urn:microsoft.com/office/officeart/2005/8/layout/radial5"/>
    <dgm:cxn modelId="{649D9EA0-F750-204C-B32A-12D642578B91}" type="presParOf" srcId="{605568CF-E955-4C4B-89EE-CB9B06A8BFEE}" destId="{5D98E129-FB14-8349-9FC7-5D18DA959194}" srcOrd="10" destOrd="0" presId="urn:microsoft.com/office/officeart/2005/8/layout/radial5"/>
    <dgm:cxn modelId="{6EF3882B-0CBD-AA45-910C-BFF5F9A25CFF}" type="presParOf" srcId="{605568CF-E955-4C4B-89EE-CB9B06A8BFEE}" destId="{B45585CD-6027-3748-8C8C-F24D9745D114}" srcOrd="11" destOrd="0" presId="urn:microsoft.com/office/officeart/2005/8/layout/radial5"/>
    <dgm:cxn modelId="{A886CA05-4652-2645-94A9-5F3AC19FA2AB}" type="presParOf" srcId="{B45585CD-6027-3748-8C8C-F24D9745D114}" destId="{740E4174-DCF0-984B-8789-35A32DC8CB1E}" srcOrd="0" destOrd="0" presId="urn:microsoft.com/office/officeart/2005/8/layout/radial5"/>
    <dgm:cxn modelId="{C1ED602E-BCDD-7C4A-8BAE-DB50F42626A8}" type="presParOf" srcId="{605568CF-E955-4C4B-89EE-CB9B06A8BFEE}" destId="{3F7CDF8D-9F3B-204D-8A3E-316461DC61E4}" srcOrd="12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BE54644-07EA-A44A-B2C2-10D7C9B0666A}" type="doc">
      <dgm:prSet loTypeId="urn:microsoft.com/office/officeart/2005/8/layout/radial5" loCatId="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es-ES"/>
        </a:p>
      </dgm:t>
    </dgm:pt>
    <dgm:pt modelId="{60B5AFAC-8F7A-524B-8DBA-1AF460488439}">
      <dgm:prSet phldrT="[Texto]"/>
      <dgm:spPr/>
      <dgm:t>
        <a:bodyPr/>
        <a:lstStyle/>
        <a:p>
          <a:r>
            <a:rPr lang="es-ES" dirty="0" smtClean="0"/>
            <a:t>Gluco corticoides </a:t>
          </a:r>
          <a:endParaRPr lang="es-ES" dirty="0"/>
        </a:p>
      </dgm:t>
    </dgm:pt>
    <dgm:pt modelId="{1FB34D50-78AD-4E48-A5E5-3821D6A98819}" type="parTrans" cxnId="{0224F241-252B-6343-930A-05BFE31D5975}">
      <dgm:prSet/>
      <dgm:spPr/>
      <dgm:t>
        <a:bodyPr/>
        <a:lstStyle/>
        <a:p>
          <a:endParaRPr lang="es-ES"/>
        </a:p>
      </dgm:t>
    </dgm:pt>
    <dgm:pt modelId="{59ED01D3-F16E-5D4D-96CA-26AC2A3F5A35}" type="sibTrans" cxnId="{0224F241-252B-6343-930A-05BFE31D5975}">
      <dgm:prSet/>
      <dgm:spPr/>
      <dgm:t>
        <a:bodyPr/>
        <a:lstStyle/>
        <a:p>
          <a:endParaRPr lang="es-ES"/>
        </a:p>
      </dgm:t>
    </dgm:pt>
    <dgm:pt modelId="{A0D83A0C-16E6-374C-A955-694BB94CADC2}">
      <dgm:prSet phldrT="[Texto]"/>
      <dgm:spPr/>
      <dgm:t>
        <a:bodyPr/>
        <a:lstStyle/>
        <a:p>
          <a:r>
            <a:rPr lang="es-ES" dirty="0" smtClean="0"/>
            <a:t>Cortisol </a:t>
          </a:r>
          <a:endParaRPr lang="es-ES" dirty="0"/>
        </a:p>
      </dgm:t>
    </dgm:pt>
    <dgm:pt modelId="{BA684D72-4F94-C445-B585-FB0C210A842C}" type="parTrans" cxnId="{5E49E99F-A032-E84E-AE54-B0C58CCE3414}">
      <dgm:prSet/>
      <dgm:spPr/>
      <dgm:t>
        <a:bodyPr/>
        <a:lstStyle/>
        <a:p>
          <a:endParaRPr lang="es-ES"/>
        </a:p>
      </dgm:t>
    </dgm:pt>
    <dgm:pt modelId="{ED0E3C81-1967-6F4E-B8B6-28E361F259C3}" type="sibTrans" cxnId="{5E49E99F-A032-E84E-AE54-B0C58CCE3414}">
      <dgm:prSet/>
      <dgm:spPr/>
      <dgm:t>
        <a:bodyPr/>
        <a:lstStyle/>
        <a:p>
          <a:endParaRPr lang="es-ES"/>
        </a:p>
      </dgm:t>
    </dgm:pt>
    <dgm:pt modelId="{9AC12799-99A2-6048-88FB-CA9373103CA6}">
      <dgm:prSet phldrT="[Texto]"/>
      <dgm:spPr/>
      <dgm:t>
        <a:bodyPr/>
        <a:lstStyle/>
        <a:p>
          <a:r>
            <a:rPr lang="es-ES" dirty="0" smtClean="0"/>
            <a:t>Corticosterona </a:t>
          </a:r>
          <a:endParaRPr lang="es-ES" dirty="0"/>
        </a:p>
      </dgm:t>
    </dgm:pt>
    <dgm:pt modelId="{06A27534-12BB-3B4C-A888-C717A1E528FE}" type="parTrans" cxnId="{8B818F0E-09A0-CA4F-B7EB-06EF08314FC0}">
      <dgm:prSet/>
      <dgm:spPr/>
      <dgm:t>
        <a:bodyPr/>
        <a:lstStyle/>
        <a:p>
          <a:endParaRPr lang="es-ES"/>
        </a:p>
      </dgm:t>
    </dgm:pt>
    <dgm:pt modelId="{B293E73C-8C6F-4349-A7F6-1C9D223A607C}" type="sibTrans" cxnId="{8B818F0E-09A0-CA4F-B7EB-06EF08314FC0}">
      <dgm:prSet/>
      <dgm:spPr/>
      <dgm:t>
        <a:bodyPr/>
        <a:lstStyle/>
        <a:p>
          <a:endParaRPr lang="es-ES"/>
        </a:p>
      </dgm:t>
    </dgm:pt>
    <dgm:pt modelId="{07EAFE31-BF73-5C49-B07C-B1C2BC89346D}">
      <dgm:prSet phldrT="[Texto]"/>
      <dgm:spPr/>
      <dgm:t>
        <a:bodyPr/>
        <a:lstStyle/>
        <a:p>
          <a:r>
            <a:rPr lang="es-ES" dirty="0" smtClean="0"/>
            <a:t>Cortisona </a:t>
          </a:r>
          <a:endParaRPr lang="es-ES" dirty="0"/>
        </a:p>
      </dgm:t>
    </dgm:pt>
    <dgm:pt modelId="{7C3326DC-5917-2F4B-9516-AADE03581F59}" type="parTrans" cxnId="{52A3D6D3-995F-0E46-B987-0CBD037EFD30}">
      <dgm:prSet/>
      <dgm:spPr/>
      <dgm:t>
        <a:bodyPr/>
        <a:lstStyle/>
        <a:p>
          <a:endParaRPr lang="es-ES"/>
        </a:p>
      </dgm:t>
    </dgm:pt>
    <dgm:pt modelId="{414725FD-D8DE-AF4A-BE98-3FCB9CF2C5AC}" type="sibTrans" cxnId="{52A3D6D3-995F-0E46-B987-0CBD037EFD30}">
      <dgm:prSet/>
      <dgm:spPr/>
      <dgm:t>
        <a:bodyPr/>
        <a:lstStyle/>
        <a:p>
          <a:endParaRPr lang="es-ES"/>
        </a:p>
      </dgm:t>
    </dgm:pt>
    <dgm:pt modelId="{EE0A3D95-D1AE-3C49-81C8-35DDF6CAE73B}">
      <dgm:prSet phldrT="[Texto]"/>
      <dgm:spPr/>
      <dgm:t>
        <a:bodyPr/>
        <a:lstStyle/>
        <a:p>
          <a:r>
            <a:rPr lang="es-ES" dirty="0" err="1" smtClean="0"/>
            <a:t>Prednisona</a:t>
          </a:r>
          <a:r>
            <a:rPr lang="es-ES" dirty="0" smtClean="0"/>
            <a:t> </a:t>
          </a:r>
          <a:endParaRPr lang="es-ES" dirty="0"/>
        </a:p>
      </dgm:t>
    </dgm:pt>
    <dgm:pt modelId="{926A2333-FFD5-5446-B99A-E497EB06D186}" type="parTrans" cxnId="{1834FA71-EAC1-0F4A-B594-171A9ABCAEFC}">
      <dgm:prSet/>
      <dgm:spPr/>
      <dgm:t>
        <a:bodyPr/>
        <a:lstStyle/>
        <a:p>
          <a:endParaRPr lang="es-ES"/>
        </a:p>
      </dgm:t>
    </dgm:pt>
    <dgm:pt modelId="{79B576DD-1B6E-0346-B3F2-B1065FC18827}" type="sibTrans" cxnId="{1834FA71-EAC1-0F4A-B594-171A9ABCAEFC}">
      <dgm:prSet/>
      <dgm:spPr/>
      <dgm:t>
        <a:bodyPr/>
        <a:lstStyle/>
        <a:p>
          <a:endParaRPr lang="es-ES"/>
        </a:p>
      </dgm:t>
    </dgm:pt>
    <dgm:pt modelId="{795CC373-E3FB-D541-9D6F-20B179E5E9BF}">
      <dgm:prSet phldrT="[Texto]"/>
      <dgm:spPr/>
      <dgm:t>
        <a:bodyPr/>
        <a:lstStyle/>
        <a:p>
          <a:r>
            <a:rPr lang="es-ES" dirty="0" err="1" smtClean="0"/>
            <a:t>Metil</a:t>
          </a:r>
          <a:r>
            <a:rPr lang="es-ES" dirty="0" smtClean="0"/>
            <a:t> </a:t>
          </a:r>
          <a:r>
            <a:rPr lang="es-ES" dirty="0" err="1" smtClean="0"/>
            <a:t>prednisona</a:t>
          </a:r>
          <a:endParaRPr lang="es-ES" dirty="0"/>
        </a:p>
      </dgm:t>
    </dgm:pt>
    <dgm:pt modelId="{C9AB416D-C9CC-9640-8C05-7C7FB01CE8A2}" type="parTrans" cxnId="{C3D45AF2-6866-BC49-AD39-E497D811C8AD}">
      <dgm:prSet/>
      <dgm:spPr/>
      <dgm:t>
        <a:bodyPr/>
        <a:lstStyle/>
        <a:p>
          <a:endParaRPr lang="es-ES"/>
        </a:p>
      </dgm:t>
    </dgm:pt>
    <dgm:pt modelId="{909F51B1-1E2C-9347-A6F2-CE86C2241A35}" type="sibTrans" cxnId="{C3D45AF2-6866-BC49-AD39-E497D811C8AD}">
      <dgm:prSet/>
      <dgm:spPr/>
      <dgm:t>
        <a:bodyPr/>
        <a:lstStyle/>
        <a:p>
          <a:endParaRPr lang="es-ES"/>
        </a:p>
      </dgm:t>
    </dgm:pt>
    <dgm:pt modelId="{6BD48C6B-971D-0A45-BB85-538B413FBD61}">
      <dgm:prSet phldrT="[Texto]"/>
      <dgm:spPr/>
      <dgm:t>
        <a:bodyPr/>
        <a:lstStyle/>
        <a:p>
          <a:r>
            <a:rPr lang="es-ES" dirty="0" err="1" smtClean="0"/>
            <a:t>Dexametasona</a:t>
          </a:r>
          <a:r>
            <a:rPr lang="es-ES" dirty="0" smtClean="0"/>
            <a:t> </a:t>
          </a:r>
          <a:endParaRPr lang="es-ES" dirty="0"/>
        </a:p>
      </dgm:t>
    </dgm:pt>
    <dgm:pt modelId="{44AB35E4-1357-8B47-91AD-E25A84AE3AC3}" type="parTrans" cxnId="{864C6C3A-6552-414D-94A0-C377536FF8EE}">
      <dgm:prSet/>
      <dgm:spPr/>
      <dgm:t>
        <a:bodyPr/>
        <a:lstStyle/>
        <a:p>
          <a:endParaRPr lang="es-ES"/>
        </a:p>
      </dgm:t>
    </dgm:pt>
    <dgm:pt modelId="{6D71785A-E879-124A-9B42-A5D7E002E727}" type="sibTrans" cxnId="{864C6C3A-6552-414D-94A0-C377536FF8EE}">
      <dgm:prSet/>
      <dgm:spPr/>
      <dgm:t>
        <a:bodyPr/>
        <a:lstStyle/>
        <a:p>
          <a:endParaRPr lang="es-ES"/>
        </a:p>
      </dgm:t>
    </dgm:pt>
    <dgm:pt modelId="{2650FE1E-F637-8A4F-B448-F55A011DFA4D}">
      <dgm:prSet phldrT="[Texto]"/>
      <dgm:spPr/>
      <dgm:t>
        <a:bodyPr/>
        <a:lstStyle/>
        <a:p>
          <a:endParaRPr lang="es-ES" dirty="0"/>
        </a:p>
      </dgm:t>
    </dgm:pt>
    <dgm:pt modelId="{7F674F28-365C-5B45-81A4-B064CB9AF31D}" type="parTrans" cxnId="{E912C7AA-8015-4640-8DFD-6D0088CBB359}">
      <dgm:prSet/>
      <dgm:spPr/>
      <dgm:t>
        <a:bodyPr/>
        <a:lstStyle/>
        <a:p>
          <a:endParaRPr lang="es-ES"/>
        </a:p>
      </dgm:t>
    </dgm:pt>
    <dgm:pt modelId="{AC1E231B-8179-EC49-88AE-C7A13F0C6CD5}" type="sibTrans" cxnId="{E912C7AA-8015-4640-8DFD-6D0088CBB359}">
      <dgm:prSet/>
      <dgm:spPr/>
      <dgm:t>
        <a:bodyPr/>
        <a:lstStyle/>
        <a:p>
          <a:endParaRPr lang="es-ES"/>
        </a:p>
      </dgm:t>
    </dgm:pt>
    <dgm:pt modelId="{5D90CB33-F76F-894B-BF37-25EE23AD37B4}" type="pres">
      <dgm:prSet presAssocID="{6BE54644-07EA-A44A-B2C2-10D7C9B0666A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2CE8E209-AD26-C541-97C5-285F6D70F45C}" type="pres">
      <dgm:prSet presAssocID="{60B5AFAC-8F7A-524B-8DBA-1AF460488439}" presName="centerShape" presStyleLbl="node0" presStyleIdx="0" presStyleCnt="1"/>
      <dgm:spPr/>
      <dgm:t>
        <a:bodyPr/>
        <a:lstStyle/>
        <a:p>
          <a:endParaRPr lang="es-ES"/>
        </a:p>
      </dgm:t>
    </dgm:pt>
    <dgm:pt modelId="{853EF071-85D0-1047-AAB9-ACB5A3A633E3}" type="pres">
      <dgm:prSet presAssocID="{BA684D72-4F94-C445-B585-FB0C210A842C}" presName="parTrans" presStyleLbl="sibTrans2D1" presStyleIdx="0" presStyleCnt="6"/>
      <dgm:spPr/>
      <dgm:t>
        <a:bodyPr/>
        <a:lstStyle/>
        <a:p>
          <a:endParaRPr lang="es-ES"/>
        </a:p>
      </dgm:t>
    </dgm:pt>
    <dgm:pt modelId="{0802EEBC-445C-C846-876A-75CF0972A18A}" type="pres">
      <dgm:prSet presAssocID="{BA684D72-4F94-C445-B585-FB0C210A842C}" presName="connectorText" presStyleLbl="sibTrans2D1" presStyleIdx="0" presStyleCnt="6"/>
      <dgm:spPr/>
      <dgm:t>
        <a:bodyPr/>
        <a:lstStyle/>
        <a:p>
          <a:endParaRPr lang="es-ES"/>
        </a:p>
      </dgm:t>
    </dgm:pt>
    <dgm:pt modelId="{22D0C9EA-28EB-C640-98E4-197DF3959B00}" type="pres">
      <dgm:prSet presAssocID="{A0D83A0C-16E6-374C-A955-694BB94CADC2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8298259-8EE3-D949-9AF5-3972B67EF123}" type="pres">
      <dgm:prSet presAssocID="{06A27534-12BB-3B4C-A888-C717A1E528FE}" presName="parTrans" presStyleLbl="sibTrans2D1" presStyleIdx="1" presStyleCnt="6"/>
      <dgm:spPr/>
      <dgm:t>
        <a:bodyPr/>
        <a:lstStyle/>
        <a:p>
          <a:endParaRPr lang="es-ES"/>
        </a:p>
      </dgm:t>
    </dgm:pt>
    <dgm:pt modelId="{62643DF1-85CE-724B-942B-DA3FC188FF4A}" type="pres">
      <dgm:prSet presAssocID="{06A27534-12BB-3B4C-A888-C717A1E528FE}" presName="connectorText" presStyleLbl="sibTrans2D1" presStyleIdx="1" presStyleCnt="6"/>
      <dgm:spPr/>
      <dgm:t>
        <a:bodyPr/>
        <a:lstStyle/>
        <a:p>
          <a:endParaRPr lang="es-ES"/>
        </a:p>
      </dgm:t>
    </dgm:pt>
    <dgm:pt modelId="{EACE82E5-338D-C547-B144-6F326343B655}" type="pres">
      <dgm:prSet presAssocID="{9AC12799-99A2-6048-88FB-CA9373103CA6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BB4AF81-C2C4-9C43-B3A7-9B9630853618}" type="pres">
      <dgm:prSet presAssocID="{7C3326DC-5917-2F4B-9516-AADE03581F59}" presName="parTrans" presStyleLbl="sibTrans2D1" presStyleIdx="2" presStyleCnt="6"/>
      <dgm:spPr/>
      <dgm:t>
        <a:bodyPr/>
        <a:lstStyle/>
        <a:p>
          <a:endParaRPr lang="es-ES"/>
        </a:p>
      </dgm:t>
    </dgm:pt>
    <dgm:pt modelId="{009FE057-1F93-F146-8954-9BE7CE072D30}" type="pres">
      <dgm:prSet presAssocID="{7C3326DC-5917-2F4B-9516-AADE03581F59}" presName="connectorText" presStyleLbl="sibTrans2D1" presStyleIdx="2" presStyleCnt="6"/>
      <dgm:spPr/>
      <dgm:t>
        <a:bodyPr/>
        <a:lstStyle/>
        <a:p>
          <a:endParaRPr lang="es-ES"/>
        </a:p>
      </dgm:t>
    </dgm:pt>
    <dgm:pt modelId="{2DD9DFEE-E6C8-FA44-B6C9-DBC59A7CCB35}" type="pres">
      <dgm:prSet presAssocID="{07EAFE31-BF73-5C49-B07C-B1C2BC89346D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D8EBFB8-08B6-7C47-9333-F70C874EF965}" type="pres">
      <dgm:prSet presAssocID="{926A2333-FFD5-5446-B99A-E497EB06D186}" presName="parTrans" presStyleLbl="sibTrans2D1" presStyleIdx="3" presStyleCnt="6"/>
      <dgm:spPr/>
      <dgm:t>
        <a:bodyPr/>
        <a:lstStyle/>
        <a:p>
          <a:endParaRPr lang="es-ES"/>
        </a:p>
      </dgm:t>
    </dgm:pt>
    <dgm:pt modelId="{EFB6773E-B952-6E4B-AE0A-B25ACAE9FD0B}" type="pres">
      <dgm:prSet presAssocID="{926A2333-FFD5-5446-B99A-E497EB06D186}" presName="connectorText" presStyleLbl="sibTrans2D1" presStyleIdx="3" presStyleCnt="6"/>
      <dgm:spPr/>
      <dgm:t>
        <a:bodyPr/>
        <a:lstStyle/>
        <a:p>
          <a:endParaRPr lang="es-ES"/>
        </a:p>
      </dgm:t>
    </dgm:pt>
    <dgm:pt modelId="{412210EE-7B3A-4F41-81EF-6F0371B0D878}" type="pres">
      <dgm:prSet presAssocID="{EE0A3D95-D1AE-3C49-81C8-35DDF6CAE73B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2FAD646-9FCC-CE44-86CD-FB72F2D9E389}" type="pres">
      <dgm:prSet presAssocID="{44AB35E4-1357-8B47-91AD-E25A84AE3AC3}" presName="parTrans" presStyleLbl="sibTrans2D1" presStyleIdx="4" presStyleCnt="6"/>
      <dgm:spPr/>
      <dgm:t>
        <a:bodyPr/>
        <a:lstStyle/>
        <a:p>
          <a:endParaRPr lang="es-ES"/>
        </a:p>
      </dgm:t>
    </dgm:pt>
    <dgm:pt modelId="{7F10974E-90AC-2A46-875A-5A96AA851DC2}" type="pres">
      <dgm:prSet presAssocID="{44AB35E4-1357-8B47-91AD-E25A84AE3AC3}" presName="connectorText" presStyleLbl="sibTrans2D1" presStyleIdx="4" presStyleCnt="6"/>
      <dgm:spPr/>
      <dgm:t>
        <a:bodyPr/>
        <a:lstStyle/>
        <a:p>
          <a:endParaRPr lang="es-ES"/>
        </a:p>
      </dgm:t>
    </dgm:pt>
    <dgm:pt modelId="{81402C11-2D81-3B4A-B8E8-22649AE95955}" type="pres">
      <dgm:prSet presAssocID="{6BD48C6B-971D-0A45-BB85-538B413FBD61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030C455-974E-A44F-BFDC-829DA23F0995}" type="pres">
      <dgm:prSet presAssocID="{C9AB416D-C9CC-9640-8C05-7C7FB01CE8A2}" presName="parTrans" presStyleLbl="sibTrans2D1" presStyleIdx="5" presStyleCnt="6"/>
      <dgm:spPr/>
      <dgm:t>
        <a:bodyPr/>
        <a:lstStyle/>
        <a:p>
          <a:endParaRPr lang="es-ES"/>
        </a:p>
      </dgm:t>
    </dgm:pt>
    <dgm:pt modelId="{9CD1D789-9FF3-C943-BD84-D9E984EAD788}" type="pres">
      <dgm:prSet presAssocID="{C9AB416D-C9CC-9640-8C05-7C7FB01CE8A2}" presName="connectorText" presStyleLbl="sibTrans2D1" presStyleIdx="5" presStyleCnt="6"/>
      <dgm:spPr/>
      <dgm:t>
        <a:bodyPr/>
        <a:lstStyle/>
        <a:p>
          <a:endParaRPr lang="es-ES"/>
        </a:p>
      </dgm:t>
    </dgm:pt>
    <dgm:pt modelId="{FC80F297-0440-BA44-A2E1-782F3A03FF6C}" type="pres">
      <dgm:prSet presAssocID="{795CC373-E3FB-D541-9D6F-20B179E5E9BF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E617CABC-B408-B44A-9061-2CE65889F1B1}" type="presOf" srcId="{7C3326DC-5917-2F4B-9516-AADE03581F59}" destId="{9BB4AF81-C2C4-9C43-B3A7-9B9630853618}" srcOrd="0" destOrd="0" presId="urn:microsoft.com/office/officeart/2005/8/layout/radial5"/>
    <dgm:cxn modelId="{04A91954-76CB-3F45-B2BC-DB9B8020D0F6}" type="presOf" srcId="{7C3326DC-5917-2F4B-9516-AADE03581F59}" destId="{009FE057-1F93-F146-8954-9BE7CE072D30}" srcOrd="1" destOrd="0" presId="urn:microsoft.com/office/officeart/2005/8/layout/radial5"/>
    <dgm:cxn modelId="{11C02393-938C-F444-B21C-D98E33255AAB}" type="presOf" srcId="{C9AB416D-C9CC-9640-8C05-7C7FB01CE8A2}" destId="{5030C455-974E-A44F-BFDC-829DA23F0995}" srcOrd="0" destOrd="0" presId="urn:microsoft.com/office/officeart/2005/8/layout/radial5"/>
    <dgm:cxn modelId="{09A3FD02-1911-504C-BEA3-7E5773EAC901}" type="presOf" srcId="{6BE54644-07EA-A44A-B2C2-10D7C9B0666A}" destId="{5D90CB33-F76F-894B-BF37-25EE23AD37B4}" srcOrd="0" destOrd="0" presId="urn:microsoft.com/office/officeart/2005/8/layout/radial5"/>
    <dgm:cxn modelId="{5D5CB802-56B5-894C-9257-94832A550EC2}" type="presOf" srcId="{60B5AFAC-8F7A-524B-8DBA-1AF460488439}" destId="{2CE8E209-AD26-C541-97C5-285F6D70F45C}" srcOrd="0" destOrd="0" presId="urn:microsoft.com/office/officeart/2005/8/layout/radial5"/>
    <dgm:cxn modelId="{7ED2B644-32A9-9343-ACCC-6637C591ECC9}" type="presOf" srcId="{6BD48C6B-971D-0A45-BB85-538B413FBD61}" destId="{81402C11-2D81-3B4A-B8E8-22649AE95955}" srcOrd="0" destOrd="0" presId="urn:microsoft.com/office/officeart/2005/8/layout/radial5"/>
    <dgm:cxn modelId="{864C6C3A-6552-414D-94A0-C377536FF8EE}" srcId="{60B5AFAC-8F7A-524B-8DBA-1AF460488439}" destId="{6BD48C6B-971D-0A45-BB85-538B413FBD61}" srcOrd="4" destOrd="0" parTransId="{44AB35E4-1357-8B47-91AD-E25A84AE3AC3}" sibTransId="{6D71785A-E879-124A-9B42-A5D7E002E727}"/>
    <dgm:cxn modelId="{5E49E99F-A032-E84E-AE54-B0C58CCE3414}" srcId="{60B5AFAC-8F7A-524B-8DBA-1AF460488439}" destId="{A0D83A0C-16E6-374C-A955-694BB94CADC2}" srcOrd="0" destOrd="0" parTransId="{BA684D72-4F94-C445-B585-FB0C210A842C}" sibTransId="{ED0E3C81-1967-6F4E-B8B6-28E361F259C3}"/>
    <dgm:cxn modelId="{0224F241-252B-6343-930A-05BFE31D5975}" srcId="{6BE54644-07EA-A44A-B2C2-10D7C9B0666A}" destId="{60B5AFAC-8F7A-524B-8DBA-1AF460488439}" srcOrd="0" destOrd="0" parTransId="{1FB34D50-78AD-4E48-A5E5-3821D6A98819}" sibTransId="{59ED01D3-F16E-5D4D-96CA-26AC2A3F5A35}"/>
    <dgm:cxn modelId="{ABF4CA84-D3FD-674D-8CA3-732D7C95D1E9}" type="presOf" srcId="{44AB35E4-1357-8B47-91AD-E25A84AE3AC3}" destId="{E2FAD646-9FCC-CE44-86CD-FB72F2D9E389}" srcOrd="0" destOrd="0" presId="urn:microsoft.com/office/officeart/2005/8/layout/radial5"/>
    <dgm:cxn modelId="{1834FA71-EAC1-0F4A-B594-171A9ABCAEFC}" srcId="{60B5AFAC-8F7A-524B-8DBA-1AF460488439}" destId="{EE0A3D95-D1AE-3C49-81C8-35DDF6CAE73B}" srcOrd="3" destOrd="0" parTransId="{926A2333-FFD5-5446-B99A-E497EB06D186}" sibTransId="{79B576DD-1B6E-0346-B3F2-B1065FC18827}"/>
    <dgm:cxn modelId="{3F33931D-ED15-CB4A-9D19-AAC44E5828F8}" type="presOf" srcId="{44AB35E4-1357-8B47-91AD-E25A84AE3AC3}" destId="{7F10974E-90AC-2A46-875A-5A96AA851DC2}" srcOrd="1" destOrd="0" presId="urn:microsoft.com/office/officeart/2005/8/layout/radial5"/>
    <dgm:cxn modelId="{7A4CA3D3-D802-FE49-BCFD-10DC0FA9E443}" type="presOf" srcId="{795CC373-E3FB-D541-9D6F-20B179E5E9BF}" destId="{FC80F297-0440-BA44-A2E1-782F3A03FF6C}" srcOrd="0" destOrd="0" presId="urn:microsoft.com/office/officeart/2005/8/layout/radial5"/>
    <dgm:cxn modelId="{650DE1BE-0D2D-5F43-AD81-3421DD51752D}" type="presOf" srcId="{BA684D72-4F94-C445-B585-FB0C210A842C}" destId="{853EF071-85D0-1047-AAB9-ACB5A3A633E3}" srcOrd="0" destOrd="0" presId="urn:microsoft.com/office/officeart/2005/8/layout/radial5"/>
    <dgm:cxn modelId="{64906DED-95B6-4E45-AA69-114D075ED3A9}" type="presOf" srcId="{C9AB416D-C9CC-9640-8C05-7C7FB01CE8A2}" destId="{9CD1D789-9FF3-C943-BD84-D9E984EAD788}" srcOrd="1" destOrd="0" presId="urn:microsoft.com/office/officeart/2005/8/layout/radial5"/>
    <dgm:cxn modelId="{3FA7E1A0-DD00-1044-9E39-165AC822F525}" type="presOf" srcId="{926A2333-FFD5-5446-B99A-E497EB06D186}" destId="{6D8EBFB8-08B6-7C47-9333-F70C874EF965}" srcOrd="0" destOrd="0" presId="urn:microsoft.com/office/officeart/2005/8/layout/radial5"/>
    <dgm:cxn modelId="{7649445F-0C9E-644C-A724-E1FC1C142646}" type="presOf" srcId="{07EAFE31-BF73-5C49-B07C-B1C2BC89346D}" destId="{2DD9DFEE-E6C8-FA44-B6C9-DBC59A7CCB35}" srcOrd="0" destOrd="0" presId="urn:microsoft.com/office/officeart/2005/8/layout/radial5"/>
    <dgm:cxn modelId="{C3D45AF2-6866-BC49-AD39-E497D811C8AD}" srcId="{60B5AFAC-8F7A-524B-8DBA-1AF460488439}" destId="{795CC373-E3FB-D541-9D6F-20B179E5E9BF}" srcOrd="5" destOrd="0" parTransId="{C9AB416D-C9CC-9640-8C05-7C7FB01CE8A2}" sibTransId="{909F51B1-1E2C-9347-A6F2-CE86C2241A35}"/>
    <dgm:cxn modelId="{E912C7AA-8015-4640-8DFD-6D0088CBB359}" srcId="{6BE54644-07EA-A44A-B2C2-10D7C9B0666A}" destId="{2650FE1E-F637-8A4F-B448-F55A011DFA4D}" srcOrd="1" destOrd="0" parTransId="{7F674F28-365C-5B45-81A4-B064CB9AF31D}" sibTransId="{AC1E231B-8179-EC49-88AE-C7A13F0C6CD5}"/>
    <dgm:cxn modelId="{C5C0F875-2761-BF4B-91FB-16B048997E8F}" type="presOf" srcId="{06A27534-12BB-3B4C-A888-C717A1E528FE}" destId="{48298259-8EE3-D949-9AF5-3972B67EF123}" srcOrd="0" destOrd="0" presId="urn:microsoft.com/office/officeart/2005/8/layout/radial5"/>
    <dgm:cxn modelId="{55FA8C34-AB52-4C45-B6AA-7306EBD1D9B8}" type="presOf" srcId="{BA684D72-4F94-C445-B585-FB0C210A842C}" destId="{0802EEBC-445C-C846-876A-75CF0972A18A}" srcOrd="1" destOrd="0" presId="urn:microsoft.com/office/officeart/2005/8/layout/radial5"/>
    <dgm:cxn modelId="{DEC67B36-B96C-194E-89BD-D67E61B761CC}" type="presOf" srcId="{926A2333-FFD5-5446-B99A-E497EB06D186}" destId="{EFB6773E-B952-6E4B-AE0A-B25ACAE9FD0B}" srcOrd="1" destOrd="0" presId="urn:microsoft.com/office/officeart/2005/8/layout/radial5"/>
    <dgm:cxn modelId="{D77EF65C-2EE2-E74A-B0D8-E35EC4ECC998}" type="presOf" srcId="{A0D83A0C-16E6-374C-A955-694BB94CADC2}" destId="{22D0C9EA-28EB-C640-98E4-197DF3959B00}" srcOrd="0" destOrd="0" presId="urn:microsoft.com/office/officeart/2005/8/layout/radial5"/>
    <dgm:cxn modelId="{4D3242A0-3EE5-9C4E-AEBF-90BCFE565E5B}" type="presOf" srcId="{06A27534-12BB-3B4C-A888-C717A1E528FE}" destId="{62643DF1-85CE-724B-942B-DA3FC188FF4A}" srcOrd="1" destOrd="0" presId="urn:microsoft.com/office/officeart/2005/8/layout/radial5"/>
    <dgm:cxn modelId="{8B818F0E-09A0-CA4F-B7EB-06EF08314FC0}" srcId="{60B5AFAC-8F7A-524B-8DBA-1AF460488439}" destId="{9AC12799-99A2-6048-88FB-CA9373103CA6}" srcOrd="1" destOrd="0" parTransId="{06A27534-12BB-3B4C-A888-C717A1E528FE}" sibTransId="{B293E73C-8C6F-4349-A7F6-1C9D223A607C}"/>
    <dgm:cxn modelId="{52A3D6D3-995F-0E46-B987-0CBD037EFD30}" srcId="{60B5AFAC-8F7A-524B-8DBA-1AF460488439}" destId="{07EAFE31-BF73-5C49-B07C-B1C2BC89346D}" srcOrd="2" destOrd="0" parTransId="{7C3326DC-5917-2F4B-9516-AADE03581F59}" sibTransId="{414725FD-D8DE-AF4A-BE98-3FCB9CF2C5AC}"/>
    <dgm:cxn modelId="{F54C6B00-B195-EA4A-AAD9-DF749BA8E46C}" type="presOf" srcId="{9AC12799-99A2-6048-88FB-CA9373103CA6}" destId="{EACE82E5-338D-C547-B144-6F326343B655}" srcOrd="0" destOrd="0" presId="urn:microsoft.com/office/officeart/2005/8/layout/radial5"/>
    <dgm:cxn modelId="{8E8D35DC-A1C4-D04D-BB9A-C9777C44CA55}" type="presOf" srcId="{EE0A3D95-D1AE-3C49-81C8-35DDF6CAE73B}" destId="{412210EE-7B3A-4F41-81EF-6F0371B0D878}" srcOrd="0" destOrd="0" presId="urn:microsoft.com/office/officeart/2005/8/layout/radial5"/>
    <dgm:cxn modelId="{6BDC9249-9369-7346-B4DF-290119A46A5C}" type="presParOf" srcId="{5D90CB33-F76F-894B-BF37-25EE23AD37B4}" destId="{2CE8E209-AD26-C541-97C5-285F6D70F45C}" srcOrd="0" destOrd="0" presId="urn:microsoft.com/office/officeart/2005/8/layout/radial5"/>
    <dgm:cxn modelId="{C33ED315-5DEF-E24F-A441-FA3851A6A7EB}" type="presParOf" srcId="{5D90CB33-F76F-894B-BF37-25EE23AD37B4}" destId="{853EF071-85D0-1047-AAB9-ACB5A3A633E3}" srcOrd="1" destOrd="0" presId="urn:microsoft.com/office/officeart/2005/8/layout/radial5"/>
    <dgm:cxn modelId="{F5392CCC-2625-7E4C-AC9B-61E83D7688BC}" type="presParOf" srcId="{853EF071-85D0-1047-AAB9-ACB5A3A633E3}" destId="{0802EEBC-445C-C846-876A-75CF0972A18A}" srcOrd="0" destOrd="0" presId="urn:microsoft.com/office/officeart/2005/8/layout/radial5"/>
    <dgm:cxn modelId="{C5169970-D6EF-E64F-9DE8-48DC1320688E}" type="presParOf" srcId="{5D90CB33-F76F-894B-BF37-25EE23AD37B4}" destId="{22D0C9EA-28EB-C640-98E4-197DF3959B00}" srcOrd="2" destOrd="0" presId="urn:microsoft.com/office/officeart/2005/8/layout/radial5"/>
    <dgm:cxn modelId="{9F74821B-1292-B440-B544-C2FDA8E9FE10}" type="presParOf" srcId="{5D90CB33-F76F-894B-BF37-25EE23AD37B4}" destId="{48298259-8EE3-D949-9AF5-3972B67EF123}" srcOrd="3" destOrd="0" presId="urn:microsoft.com/office/officeart/2005/8/layout/radial5"/>
    <dgm:cxn modelId="{8AA66FFE-8DE5-BC48-9D8D-AFB6B9F5A6F0}" type="presParOf" srcId="{48298259-8EE3-D949-9AF5-3972B67EF123}" destId="{62643DF1-85CE-724B-942B-DA3FC188FF4A}" srcOrd="0" destOrd="0" presId="urn:microsoft.com/office/officeart/2005/8/layout/radial5"/>
    <dgm:cxn modelId="{71CA356C-10C6-E646-B866-665CCB2B4822}" type="presParOf" srcId="{5D90CB33-F76F-894B-BF37-25EE23AD37B4}" destId="{EACE82E5-338D-C547-B144-6F326343B655}" srcOrd="4" destOrd="0" presId="urn:microsoft.com/office/officeart/2005/8/layout/radial5"/>
    <dgm:cxn modelId="{9EE8FDA1-E8E9-914F-B3B4-57A1E33B783F}" type="presParOf" srcId="{5D90CB33-F76F-894B-BF37-25EE23AD37B4}" destId="{9BB4AF81-C2C4-9C43-B3A7-9B9630853618}" srcOrd="5" destOrd="0" presId="urn:microsoft.com/office/officeart/2005/8/layout/radial5"/>
    <dgm:cxn modelId="{898BC37E-3CBE-AC47-AAD1-937DB3FCA390}" type="presParOf" srcId="{9BB4AF81-C2C4-9C43-B3A7-9B9630853618}" destId="{009FE057-1F93-F146-8954-9BE7CE072D30}" srcOrd="0" destOrd="0" presId="urn:microsoft.com/office/officeart/2005/8/layout/radial5"/>
    <dgm:cxn modelId="{90713948-6217-964B-A056-417A87A458A0}" type="presParOf" srcId="{5D90CB33-F76F-894B-BF37-25EE23AD37B4}" destId="{2DD9DFEE-E6C8-FA44-B6C9-DBC59A7CCB35}" srcOrd="6" destOrd="0" presId="urn:microsoft.com/office/officeart/2005/8/layout/radial5"/>
    <dgm:cxn modelId="{50AB1BFA-C6E4-4F41-8B7D-93AD44FAF34D}" type="presParOf" srcId="{5D90CB33-F76F-894B-BF37-25EE23AD37B4}" destId="{6D8EBFB8-08B6-7C47-9333-F70C874EF965}" srcOrd="7" destOrd="0" presId="urn:microsoft.com/office/officeart/2005/8/layout/radial5"/>
    <dgm:cxn modelId="{2F3CC247-D836-1644-AEAC-42AB39D2D3F7}" type="presParOf" srcId="{6D8EBFB8-08B6-7C47-9333-F70C874EF965}" destId="{EFB6773E-B952-6E4B-AE0A-B25ACAE9FD0B}" srcOrd="0" destOrd="0" presId="urn:microsoft.com/office/officeart/2005/8/layout/radial5"/>
    <dgm:cxn modelId="{E0A48C7A-1F4A-E344-875E-7CE9AAF42FDE}" type="presParOf" srcId="{5D90CB33-F76F-894B-BF37-25EE23AD37B4}" destId="{412210EE-7B3A-4F41-81EF-6F0371B0D878}" srcOrd="8" destOrd="0" presId="urn:microsoft.com/office/officeart/2005/8/layout/radial5"/>
    <dgm:cxn modelId="{69D95E75-2EF3-9F4C-87C1-85A0AA4E3879}" type="presParOf" srcId="{5D90CB33-F76F-894B-BF37-25EE23AD37B4}" destId="{E2FAD646-9FCC-CE44-86CD-FB72F2D9E389}" srcOrd="9" destOrd="0" presId="urn:microsoft.com/office/officeart/2005/8/layout/radial5"/>
    <dgm:cxn modelId="{D013A40D-2423-8B48-91DE-7E0F4B8D5601}" type="presParOf" srcId="{E2FAD646-9FCC-CE44-86CD-FB72F2D9E389}" destId="{7F10974E-90AC-2A46-875A-5A96AA851DC2}" srcOrd="0" destOrd="0" presId="urn:microsoft.com/office/officeart/2005/8/layout/radial5"/>
    <dgm:cxn modelId="{D323E069-8752-5D49-A7C5-B59C2485B4E3}" type="presParOf" srcId="{5D90CB33-F76F-894B-BF37-25EE23AD37B4}" destId="{81402C11-2D81-3B4A-B8E8-22649AE95955}" srcOrd="10" destOrd="0" presId="urn:microsoft.com/office/officeart/2005/8/layout/radial5"/>
    <dgm:cxn modelId="{6638F2A4-8BB9-AC4C-847B-663264D93501}" type="presParOf" srcId="{5D90CB33-F76F-894B-BF37-25EE23AD37B4}" destId="{5030C455-974E-A44F-BFDC-829DA23F0995}" srcOrd="11" destOrd="0" presId="urn:microsoft.com/office/officeart/2005/8/layout/radial5"/>
    <dgm:cxn modelId="{0562B9FB-C65F-6A4F-AF75-38F123548480}" type="presParOf" srcId="{5030C455-974E-A44F-BFDC-829DA23F0995}" destId="{9CD1D789-9FF3-C943-BD84-D9E984EAD788}" srcOrd="0" destOrd="0" presId="urn:microsoft.com/office/officeart/2005/8/layout/radial5"/>
    <dgm:cxn modelId="{E18085CE-2E04-874D-A630-18C5A5A98BBC}" type="presParOf" srcId="{5D90CB33-F76F-894B-BF37-25EE23AD37B4}" destId="{FC80F297-0440-BA44-A2E1-782F3A03FF6C}" srcOrd="12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5921134-2823-D347-B038-B92D9E25B50E}" type="doc">
      <dgm:prSet loTypeId="urn:microsoft.com/office/officeart/2005/8/layout/gear1" loCatId="" qsTypeId="urn:microsoft.com/office/officeart/2005/8/quickstyle/simple5" qsCatId="simple" csTypeId="urn:microsoft.com/office/officeart/2005/8/colors/colorful4" csCatId="colorful" phldr="1"/>
      <dgm:spPr/>
    </dgm:pt>
    <dgm:pt modelId="{FC348839-1715-6F43-BD22-9A48AAB7BD64}">
      <dgm:prSet phldrT="[Texto]"/>
      <dgm:spPr/>
      <dgm:t>
        <a:bodyPr/>
        <a:lstStyle/>
        <a:p>
          <a:r>
            <a:rPr lang="es-ES" dirty="0" smtClean="0"/>
            <a:t>Se unen a las proteínas del plasma. </a:t>
          </a:r>
          <a:endParaRPr lang="es-ES" dirty="0"/>
        </a:p>
      </dgm:t>
    </dgm:pt>
    <dgm:pt modelId="{7B569F61-7023-4A46-9515-A788A81FB2D3}" type="parTrans" cxnId="{8C03BD55-099C-E14D-B24B-80AD705C2BD4}">
      <dgm:prSet/>
      <dgm:spPr/>
      <dgm:t>
        <a:bodyPr/>
        <a:lstStyle/>
        <a:p>
          <a:endParaRPr lang="es-ES"/>
        </a:p>
      </dgm:t>
    </dgm:pt>
    <dgm:pt modelId="{7817995A-2F9F-C043-AB80-FF80C80C6C47}" type="sibTrans" cxnId="{8C03BD55-099C-E14D-B24B-80AD705C2BD4}">
      <dgm:prSet/>
      <dgm:spPr/>
      <dgm:t>
        <a:bodyPr/>
        <a:lstStyle/>
        <a:p>
          <a:endParaRPr lang="es-ES"/>
        </a:p>
      </dgm:t>
    </dgm:pt>
    <dgm:pt modelId="{F21248BF-1AD2-2C40-8293-CA1FF1F86CE4}">
      <dgm:prSet phldrT="[Texto]"/>
      <dgm:spPr/>
      <dgm:t>
        <a:bodyPr/>
        <a:lstStyle/>
        <a:p>
          <a:r>
            <a:rPr lang="es-ES" dirty="0" smtClean="0"/>
            <a:t>Las hormonas cortico suprarrenales </a:t>
          </a:r>
          <a:endParaRPr lang="es-ES" dirty="0"/>
        </a:p>
      </dgm:t>
    </dgm:pt>
    <dgm:pt modelId="{862BE8E0-DA50-144B-A7DD-3CC6E9B9DDFB}" type="parTrans" cxnId="{BA86C17D-2F5D-9A40-93D9-E03906147791}">
      <dgm:prSet/>
      <dgm:spPr/>
      <dgm:t>
        <a:bodyPr/>
        <a:lstStyle/>
        <a:p>
          <a:endParaRPr lang="es-ES"/>
        </a:p>
      </dgm:t>
    </dgm:pt>
    <dgm:pt modelId="{49F04B30-DDCB-9443-8CAE-DA140BB8C3E0}" type="sibTrans" cxnId="{BA86C17D-2F5D-9A40-93D9-E03906147791}">
      <dgm:prSet/>
      <dgm:spPr/>
      <dgm:t>
        <a:bodyPr/>
        <a:lstStyle/>
        <a:p>
          <a:endParaRPr lang="es-ES"/>
        </a:p>
      </dgm:t>
    </dgm:pt>
    <dgm:pt modelId="{DF198441-D89B-844E-B29A-DA563F6D80BE}" type="pres">
      <dgm:prSet presAssocID="{D5921134-2823-D347-B038-B92D9E25B50E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0F908B43-0AF8-D141-A0E0-AC803B71F7C3}" type="pres">
      <dgm:prSet presAssocID="{FC348839-1715-6F43-BD22-9A48AAB7BD64}" presName="gear1" presStyleLbl="node1" presStyleIdx="0" presStyleCnt="2">
        <dgm:presLayoutVars>
          <dgm:chMax val="1"/>
          <dgm:bulletEnabled val="1"/>
        </dgm:presLayoutVars>
      </dgm:prSet>
      <dgm:spPr>
        <a:prstGeom prst="diamond">
          <a:avLst/>
        </a:prstGeom>
      </dgm:spPr>
      <dgm:t>
        <a:bodyPr/>
        <a:lstStyle/>
        <a:p>
          <a:endParaRPr lang="es-ES"/>
        </a:p>
      </dgm:t>
    </dgm:pt>
    <dgm:pt modelId="{1155499E-3631-F14F-B48C-E104C547DE72}" type="pres">
      <dgm:prSet presAssocID="{FC348839-1715-6F43-BD22-9A48AAB7BD64}" presName="gear1srcNode" presStyleLbl="node1" presStyleIdx="0" presStyleCnt="2"/>
      <dgm:spPr/>
      <dgm:t>
        <a:bodyPr/>
        <a:lstStyle/>
        <a:p>
          <a:endParaRPr lang="es-ES"/>
        </a:p>
      </dgm:t>
    </dgm:pt>
    <dgm:pt modelId="{7151503F-EE1F-504E-A265-E76E64176FA9}" type="pres">
      <dgm:prSet presAssocID="{FC348839-1715-6F43-BD22-9A48AAB7BD64}" presName="gear1dstNode" presStyleLbl="node1" presStyleIdx="0" presStyleCnt="2"/>
      <dgm:spPr/>
      <dgm:t>
        <a:bodyPr/>
        <a:lstStyle/>
        <a:p>
          <a:endParaRPr lang="es-ES"/>
        </a:p>
      </dgm:t>
    </dgm:pt>
    <dgm:pt modelId="{0B6B8FAE-F105-F347-A57D-67F03AE13ECA}" type="pres">
      <dgm:prSet presAssocID="{F21248BF-1AD2-2C40-8293-CA1FF1F86CE4}" presName="gear2" presStyleLbl="node1" presStyleIdx="1" presStyleCnt="2">
        <dgm:presLayoutVars>
          <dgm:chMax val="1"/>
          <dgm:bulletEnabled val="1"/>
        </dgm:presLayoutVars>
      </dgm:prSet>
      <dgm:spPr>
        <a:prstGeom prst="teardrop">
          <a:avLst/>
        </a:prstGeom>
      </dgm:spPr>
      <dgm:t>
        <a:bodyPr/>
        <a:lstStyle/>
        <a:p>
          <a:endParaRPr lang="es-ES"/>
        </a:p>
      </dgm:t>
    </dgm:pt>
    <dgm:pt modelId="{58E8A80E-33AA-EA44-8D0F-ED1BC6C0AB6A}" type="pres">
      <dgm:prSet presAssocID="{F21248BF-1AD2-2C40-8293-CA1FF1F86CE4}" presName="gear2srcNode" presStyleLbl="node1" presStyleIdx="1" presStyleCnt="2"/>
      <dgm:spPr/>
      <dgm:t>
        <a:bodyPr/>
        <a:lstStyle/>
        <a:p>
          <a:endParaRPr lang="es-ES"/>
        </a:p>
      </dgm:t>
    </dgm:pt>
    <dgm:pt modelId="{2F3E25C4-427B-454C-8A93-73C428B31319}" type="pres">
      <dgm:prSet presAssocID="{F21248BF-1AD2-2C40-8293-CA1FF1F86CE4}" presName="gear2dstNode" presStyleLbl="node1" presStyleIdx="1" presStyleCnt="2"/>
      <dgm:spPr/>
      <dgm:t>
        <a:bodyPr/>
        <a:lstStyle/>
        <a:p>
          <a:endParaRPr lang="es-ES"/>
        </a:p>
      </dgm:t>
    </dgm:pt>
    <dgm:pt modelId="{0A8E211D-71EB-C344-9A9A-2A4DCF2A7023}" type="pres">
      <dgm:prSet presAssocID="{7817995A-2F9F-C043-AB80-FF80C80C6C47}" presName="connector1" presStyleLbl="sibTrans2D1" presStyleIdx="0" presStyleCnt="2" custFlipVert="0" custFlipHor="1" custScaleX="1307" custScaleY="30689" custLinFactNeighborX="-29618" custLinFactNeighborY="-30710"/>
      <dgm:spPr/>
      <dgm:t>
        <a:bodyPr/>
        <a:lstStyle/>
        <a:p>
          <a:endParaRPr lang="es-ES"/>
        </a:p>
      </dgm:t>
    </dgm:pt>
    <dgm:pt modelId="{8A00A5D8-1D3B-F84D-A094-44DE8E26059F}" type="pres">
      <dgm:prSet presAssocID="{49F04B30-DDCB-9443-8CAE-DA140BB8C3E0}" presName="connector2" presStyleLbl="sibTrans2D1" presStyleIdx="1" presStyleCnt="2" custScaleX="2316" custScaleY="2548"/>
      <dgm:spPr/>
      <dgm:t>
        <a:bodyPr/>
        <a:lstStyle/>
        <a:p>
          <a:endParaRPr lang="es-ES"/>
        </a:p>
      </dgm:t>
    </dgm:pt>
  </dgm:ptLst>
  <dgm:cxnLst>
    <dgm:cxn modelId="{DE73C738-DD22-1243-913F-98EBDB710A51}" type="presOf" srcId="{D5921134-2823-D347-B038-B92D9E25B50E}" destId="{DF198441-D89B-844E-B29A-DA563F6D80BE}" srcOrd="0" destOrd="0" presId="urn:microsoft.com/office/officeart/2005/8/layout/gear1"/>
    <dgm:cxn modelId="{4028E8CE-49F2-ED49-8C7E-249DF3FA94B3}" type="presOf" srcId="{FC348839-1715-6F43-BD22-9A48AAB7BD64}" destId="{1155499E-3631-F14F-B48C-E104C547DE72}" srcOrd="1" destOrd="0" presId="urn:microsoft.com/office/officeart/2005/8/layout/gear1"/>
    <dgm:cxn modelId="{0B597B62-7445-454A-8629-7857028EE93A}" type="presOf" srcId="{7817995A-2F9F-C043-AB80-FF80C80C6C47}" destId="{0A8E211D-71EB-C344-9A9A-2A4DCF2A7023}" srcOrd="0" destOrd="0" presId="urn:microsoft.com/office/officeart/2005/8/layout/gear1"/>
    <dgm:cxn modelId="{344ABB6E-7BD0-354C-A063-EC96FFC28052}" type="presOf" srcId="{49F04B30-DDCB-9443-8CAE-DA140BB8C3E0}" destId="{8A00A5D8-1D3B-F84D-A094-44DE8E26059F}" srcOrd="0" destOrd="0" presId="urn:microsoft.com/office/officeart/2005/8/layout/gear1"/>
    <dgm:cxn modelId="{A431C14C-5A0D-764C-972D-FB3B6BCED1DB}" type="presOf" srcId="{F21248BF-1AD2-2C40-8293-CA1FF1F86CE4}" destId="{58E8A80E-33AA-EA44-8D0F-ED1BC6C0AB6A}" srcOrd="1" destOrd="0" presId="urn:microsoft.com/office/officeart/2005/8/layout/gear1"/>
    <dgm:cxn modelId="{13942A3A-0279-9C41-BC7E-4EC3C6CD57B3}" type="presOf" srcId="{F21248BF-1AD2-2C40-8293-CA1FF1F86CE4}" destId="{0B6B8FAE-F105-F347-A57D-67F03AE13ECA}" srcOrd="0" destOrd="0" presId="urn:microsoft.com/office/officeart/2005/8/layout/gear1"/>
    <dgm:cxn modelId="{633197A6-8699-FC4C-B4F3-DD86610496E5}" type="presOf" srcId="{FC348839-1715-6F43-BD22-9A48AAB7BD64}" destId="{7151503F-EE1F-504E-A265-E76E64176FA9}" srcOrd="2" destOrd="0" presId="urn:microsoft.com/office/officeart/2005/8/layout/gear1"/>
    <dgm:cxn modelId="{BA86C17D-2F5D-9A40-93D9-E03906147791}" srcId="{D5921134-2823-D347-B038-B92D9E25B50E}" destId="{F21248BF-1AD2-2C40-8293-CA1FF1F86CE4}" srcOrd="1" destOrd="0" parTransId="{862BE8E0-DA50-144B-A7DD-3CC6E9B9DDFB}" sibTransId="{49F04B30-DDCB-9443-8CAE-DA140BB8C3E0}"/>
    <dgm:cxn modelId="{F4AD4705-0531-0B48-BD47-8637F23E891E}" type="presOf" srcId="{FC348839-1715-6F43-BD22-9A48AAB7BD64}" destId="{0F908B43-0AF8-D141-A0E0-AC803B71F7C3}" srcOrd="0" destOrd="0" presId="urn:microsoft.com/office/officeart/2005/8/layout/gear1"/>
    <dgm:cxn modelId="{8C03BD55-099C-E14D-B24B-80AD705C2BD4}" srcId="{D5921134-2823-D347-B038-B92D9E25B50E}" destId="{FC348839-1715-6F43-BD22-9A48AAB7BD64}" srcOrd="0" destOrd="0" parTransId="{7B569F61-7023-4A46-9515-A788A81FB2D3}" sibTransId="{7817995A-2F9F-C043-AB80-FF80C80C6C47}"/>
    <dgm:cxn modelId="{366D9606-F9E6-F84F-8571-F213329F2DA5}" type="presOf" srcId="{F21248BF-1AD2-2C40-8293-CA1FF1F86CE4}" destId="{2F3E25C4-427B-454C-8A93-73C428B31319}" srcOrd="2" destOrd="0" presId="urn:microsoft.com/office/officeart/2005/8/layout/gear1"/>
    <dgm:cxn modelId="{81625002-7967-A044-BCB4-DCF6347D3FEA}" type="presParOf" srcId="{DF198441-D89B-844E-B29A-DA563F6D80BE}" destId="{0F908B43-0AF8-D141-A0E0-AC803B71F7C3}" srcOrd="0" destOrd="0" presId="urn:microsoft.com/office/officeart/2005/8/layout/gear1"/>
    <dgm:cxn modelId="{FF6B4EEF-63C0-6442-9681-F4EA00D0BC29}" type="presParOf" srcId="{DF198441-D89B-844E-B29A-DA563F6D80BE}" destId="{1155499E-3631-F14F-B48C-E104C547DE72}" srcOrd="1" destOrd="0" presId="urn:microsoft.com/office/officeart/2005/8/layout/gear1"/>
    <dgm:cxn modelId="{90D146FF-99F6-954C-A9C6-B4940D09EC7F}" type="presParOf" srcId="{DF198441-D89B-844E-B29A-DA563F6D80BE}" destId="{7151503F-EE1F-504E-A265-E76E64176FA9}" srcOrd="2" destOrd="0" presId="urn:microsoft.com/office/officeart/2005/8/layout/gear1"/>
    <dgm:cxn modelId="{E78294C2-2EA9-5E47-A25F-ED38A3A74635}" type="presParOf" srcId="{DF198441-D89B-844E-B29A-DA563F6D80BE}" destId="{0B6B8FAE-F105-F347-A57D-67F03AE13ECA}" srcOrd="3" destOrd="0" presId="urn:microsoft.com/office/officeart/2005/8/layout/gear1"/>
    <dgm:cxn modelId="{6F058C21-CA00-8F4D-B968-4151F56DDCE0}" type="presParOf" srcId="{DF198441-D89B-844E-B29A-DA563F6D80BE}" destId="{58E8A80E-33AA-EA44-8D0F-ED1BC6C0AB6A}" srcOrd="4" destOrd="0" presId="urn:microsoft.com/office/officeart/2005/8/layout/gear1"/>
    <dgm:cxn modelId="{75BBBF49-150A-4540-A59E-4C551CCFA2A5}" type="presParOf" srcId="{DF198441-D89B-844E-B29A-DA563F6D80BE}" destId="{2F3E25C4-427B-454C-8A93-73C428B31319}" srcOrd="5" destOrd="0" presId="urn:microsoft.com/office/officeart/2005/8/layout/gear1"/>
    <dgm:cxn modelId="{2F040BE6-8E3C-E94C-AF76-9C48D1DFFEA4}" type="presParOf" srcId="{DF198441-D89B-844E-B29A-DA563F6D80BE}" destId="{0A8E211D-71EB-C344-9A9A-2A4DCF2A7023}" srcOrd="6" destOrd="0" presId="urn:microsoft.com/office/officeart/2005/8/layout/gear1"/>
    <dgm:cxn modelId="{A083A15A-C39B-4E44-AA76-C5BCC04253B0}" type="presParOf" srcId="{DF198441-D89B-844E-B29A-DA563F6D80BE}" destId="{8A00A5D8-1D3B-F84D-A094-44DE8E26059F}" srcOrd="7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C66E972-30F9-A149-BFC5-2F5317421EC7}" type="doc">
      <dgm:prSet loTypeId="urn:microsoft.com/office/officeart/2005/8/layout/cycle3" loCatId="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es-ES"/>
        </a:p>
      </dgm:t>
    </dgm:pt>
    <dgm:pt modelId="{C9E536B4-B5C4-E148-B971-366CADFE6497}">
      <dgm:prSet phldrT="[Texto]"/>
      <dgm:spPr/>
      <dgm:t>
        <a:bodyPr/>
        <a:lstStyle/>
        <a:p>
          <a:r>
            <a:rPr lang="es-ES" dirty="0" smtClean="0"/>
            <a:t>El 90% se combina con la </a:t>
          </a:r>
          <a:r>
            <a:rPr lang="es-ES" dirty="0" err="1" smtClean="0"/>
            <a:t>transcortina</a:t>
          </a:r>
          <a:endParaRPr lang="es-ES" dirty="0"/>
        </a:p>
      </dgm:t>
    </dgm:pt>
    <dgm:pt modelId="{B35C32EA-D727-5C42-8C0E-6F08C4299C3A}" type="parTrans" cxnId="{DB6AD1A5-A06F-6A44-9EC7-DC1E76326571}">
      <dgm:prSet/>
      <dgm:spPr/>
      <dgm:t>
        <a:bodyPr/>
        <a:lstStyle/>
        <a:p>
          <a:endParaRPr lang="es-ES"/>
        </a:p>
      </dgm:t>
    </dgm:pt>
    <dgm:pt modelId="{8C610D63-59C9-8A4E-A5D5-0564B34577A3}" type="sibTrans" cxnId="{DB6AD1A5-A06F-6A44-9EC7-DC1E76326571}">
      <dgm:prSet/>
      <dgm:spPr/>
      <dgm:t>
        <a:bodyPr/>
        <a:lstStyle/>
        <a:p>
          <a:endParaRPr lang="es-ES"/>
        </a:p>
      </dgm:t>
    </dgm:pt>
    <dgm:pt modelId="{838C1866-869F-1F4E-BBDD-765355CAC518}">
      <dgm:prSet phldrT="[Texto]"/>
      <dgm:spPr/>
      <dgm:t>
        <a:bodyPr/>
        <a:lstStyle/>
        <a:p>
          <a:r>
            <a:rPr lang="es-ES" dirty="0" smtClean="0"/>
            <a:t>El 10% viaja de forma libre </a:t>
          </a:r>
          <a:endParaRPr lang="es-ES" dirty="0"/>
        </a:p>
      </dgm:t>
    </dgm:pt>
    <dgm:pt modelId="{ECEEA547-26E0-E84D-B2EC-97CFC3EF0AF6}" type="parTrans" cxnId="{5D3588E5-8B49-634D-819C-827DB2121DC8}">
      <dgm:prSet/>
      <dgm:spPr/>
      <dgm:t>
        <a:bodyPr/>
        <a:lstStyle/>
        <a:p>
          <a:endParaRPr lang="es-ES"/>
        </a:p>
      </dgm:t>
    </dgm:pt>
    <dgm:pt modelId="{BEE7D750-EF62-F04D-8690-570CE51A4262}" type="sibTrans" cxnId="{5D3588E5-8B49-634D-819C-827DB2121DC8}">
      <dgm:prSet/>
      <dgm:spPr/>
      <dgm:t>
        <a:bodyPr/>
        <a:lstStyle/>
        <a:p>
          <a:endParaRPr lang="es-ES"/>
        </a:p>
      </dgm:t>
    </dgm:pt>
    <dgm:pt modelId="{0CBAA92C-DE1B-1643-B15B-9111256AF864}">
      <dgm:prSet phldrT="[Texto]"/>
      <dgm:spPr/>
      <dgm:t>
        <a:bodyPr/>
        <a:lstStyle/>
        <a:p>
          <a:r>
            <a:rPr lang="es-ES" dirty="0" smtClean="0"/>
            <a:t>Concentración es de 12ug/</a:t>
          </a:r>
          <a:r>
            <a:rPr lang="es-ES" dirty="0" err="1" smtClean="0"/>
            <a:t>dL</a:t>
          </a:r>
          <a:endParaRPr lang="es-ES" dirty="0"/>
        </a:p>
      </dgm:t>
    </dgm:pt>
    <dgm:pt modelId="{F4D1305D-D4C4-3B4F-B66D-5FDE9E52BDB0}" type="parTrans" cxnId="{CB125234-07FE-FA4A-A779-5A3B05F265E5}">
      <dgm:prSet/>
      <dgm:spPr/>
      <dgm:t>
        <a:bodyPr/>
        <a:lstStyle/>
        <a:p>
          <a:endParaRPr lang="es-ES"/>
        </a:p>
      </dgm:t>
    </dgm:pt>
    <dgm:pt modelId="{2A4BB8C4-51F4-534F-A657-A2E435116DB7}" type="sibTrans" cxnId="{CB125234-07FE-FA4A-A779-5A3B05F265E5}">
      <dgm:prSet/>
      <dgm:spPr/>
      <dgm:t>
        <a:bodyPr/>
        <a:lstStyle/>
        <a:p>
          <a:endParaRPr lang="es-ES"/>
        </a:p>
      </dgm:t>
    </dgm:pt>
    <dgm:pt modelId="{6FEAB340-44A0-EC4E-8F87-5BF8A2CA723D}">
      <dgm:prSet phldrT="[Texto]"/>
      <dgm:spPr/>
      <dgm:t>
        <a:bodyPr/>
        <a:lstStyle/>
        <a:p>
          <a:r>
            <a:rPr lang="es-ES" dirty="0" smtClean="0"/>
            <a:t>Secreción diaria es de 15 a 20mg</a:t>
          </a:r>
          <a:endParaRPr lang="es-ES" dirty="0"/>
        </a:p>
      </dgm:t>
    </dgm:pt>
    <dgm:pt modelId="{81315AD0-F2D5-5E43-89BC-A1D3098ACAC0}" type="parTrans" cxnId="{04A750D9-3117-E54E-B160-D706EB177DEF}">
      <dgm:prSet/>
      <dgm:spPr/>
      <dgm:t>
        <a:bodyPr/>
        <a:lstStyle/>
        <a:p>
          <a:endParaRPr lang="es-ES"/>
        </a:p>
      </dgm:t>
    </dgm:pt>
    <dgm:pt modelId="{B6C72A30-7078-A94B-826B-C56E86AA5D3E}" type="sibTrans" cxnId="{04A750D9-3117-E54E-B160-D706EB177DEF}">
      <dgm:prSet/>
      <dgm:spPr/>
      <dgm:t>
        <a:bodyPr/>
        <a:lstStyle/>
        <a:p>
          <a:endParaRPr lang="es-ES"/>
        </a:p>
      </dgm:t>
    </dgm:pt>
    <dgm:pt modelId="{E48AC17C-240B-524D-ADAA-24B3C4F8F711}">
      <dgm:prSet phldrT="[Texto]"/>
      <dgm:spPr/>
      <dgm:t>
        <a:bodyPr/>
        <a:lstStyle/>
        <a:p>
          <a:r>
            <a:rPr lang="es-ES" dirty="0" smtClean="0"/>
            <a:t>S</a:t>
          </a:r>
          <a:r>
            <a:rPr lang="en-US" dirty="0" err="1" smtClean="0"/>
            <a:t>emivida</a:t>
          </a:r>
          <a:r>
            <a:rPr lang="en-US" dirty="0" smtClean="0"/>
            <a:t> de 60-90m</a:t>
          </a:r>
          <a:r>
            <a:rPr lang="es-ES" dirty="0" smtClean="0"/>
            <a:t>. </a:t>
          </a:r>
          <a:endParaRPr lang="es-ES" dirty="0"/>
        </a:p>
      </dgm:t>
    </dgm:pt>
    <dgm:pt modelId="{013D926C-71C6-F347-8CC5-AB3293ABFD32}" type="parTrans" cxnId="{8C7E7A44-E6A1-2C4B-8370-B87706B3EC00}">
      <dgm:prSet/>
      <dgm:spPr/>
      <dgm:t>
        <a:bodyPr/>
        <a:lstStyle/>
        <a:p>
          <a:endParaRPr lang="es-ES"/>
        </a:p>
      </dgm:t>
    </dgm:pt>
    <dgm:pt modelId="{F0719F1A-5815-A94F-A5F9-F90790682A0E}" type="sibTrans" cxnId="{8C7E7A44-E6A1-2C4B-8370-B87706B3EC00}">
      <dgm:prSet/>
      <dgm:spPr/>
      <dgm:t>
        <a:bodyPr/>
        <a:lstStyle/>
        <a:p>
          <a:endParaRPr lang="es-ES"/>
        </a:p>
      </dgm:t>
    </dgm:pt>
    <dgm:pt modelId="{63E006CE-5B23-0B47-94B4-746BB0CB560B}" type="pres">
      <dgm:prSet presAssocID="{CC66E972-30F9-A149-BFC5-2F5317421EC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4E20213C-0D32-6B4C-9B35-D7083FD8C592}" type="pres">
      <dgm:prSet presAssocID="{CC66E972-30F9-A149-BFC5-2F5317421EC7}" presName="cycle" presStyleCnt="0"/>
      <dgm:spPr/>
    </dgm:pt>
    <dgm:pt modelId="{070F6054-9C53-3E4F-83E6-A830C5D77B4B}" type="pres">
      <dgm:prSet presAssocID="{C9E536B4-B5C4-E148-B971-366CADFE6497}" presName="nodeFirs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D686BD4-A0FA-9047-9488-954C1E2AFE5D}" type="pres">
      <dgm:prSet presAssocID="{8C610D63-59C9-8A4E-A5D5-0564B34577A3}" presName="sibTransFirstNode" presStyleLbl="bgShp" presStyleIdx="0" presStyleCnt="1"/>
      <dgm:spPr/>
      <dgm:t>
        <a:bodyPr/>
        <a:lstStyle/>
        <a:p>
          <a:endParaRPr lang="es-ES"/>
        </a:p>
      </dgm:t>
    </dgm:pt>
    <dgm:pt modelId="{1E7CF87C-DDAE-5D4C-88AD-07FDC5FB80C1}" type="pres">
      <dgm:prSet presAssocID="{838C1866-869F-1F4E-BBDD-765355CAC518}" presName="nodeFollowingNodes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10A06D3-F166-9346-BC34-E877094BE5CB}" type="pres">
      <dgm:prSet presAssocID="{0CBAA92C-DE1B-1643-B15B-9111256AF864}" presName="nodeFollowingNodes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59CC78B-1BE9-0C4B-BC38-D6D1F38EB964}" type="pres">
      <dgm:prSet presAssocID="{6FEAB340-44A0-EC4E-8F87-5BF8A2CA723D}" presName="nodeFollowingNodes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E1F79C8-37EE-A74D-80EC-945E6AC04D3C}" type="pres">
      <dgm:prSet presAssocID="{E48AC17C-240B-524D-ADAA-24B3C4F8F711}" presName="nodeFollowingNodes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DB6AD1A5-A06F-6A44-9EC7-DC1E76326571}" srcId="{CC66E972-30F9-A149-BFC5-2F5317421EC7}" destId="{C9E536B4-B5C4-E148-B971-366CADFE6497}" srcOrd="0" destOrd="0" parTransId="{B35C32EA-D727-5C42-8C0E-6F08C4299C3A}" sibTransId="{8C610D63-59C9-8A4E-A5D5-0564B34577A3}"/>
    <dgm:cxn modelId="{B9C72110-3F43-6745-8762-603E8CD24853}" type="presOf" srcId="{0CBAA92C-DE1B-1643-B15B-9111256AF864}" destId="{610A06D3-F166-9346-BC34-E877094BE5CB}" srcOrd="0" destOrd="0" presId="urn:microsoft.com/office/officeart/2005/8/layout/cycle3"/>
    <dgm:cxn modelId="{8833B3BA-10DE-7546-9089-066448ED7434}" type="presOf" srcId="{C9E536B4-B5C4-E148-B971-366CADFE6497}" destId="{070F6054-9C53-3E4F-83E6-A830C5D77B4B}" srcOrd="0" destOrd="0" presId="urn:microsoft.com/office/officeart/2005/8/layout/cycle3"/>
    <dgm:cxn modelId="{CB125234-07FE-FA4A-A779-5A3B05F265E5}" srcId="{CC66E972-30F9-A149-BFC5-2F5317421EC7}" destId="{0CBAA92C-DE1B-1643-B15B-9111256AF864}" srcOrd="2" destOrd="0" parTransId="{F4D1305D-D4C4-3B4F-B66D-5FDE9E52BDB0}" sibTransId="{2A4BB8C4-51F4-534F-A657-A2E435116DB7}"/>
    <dgm:cxn modelId="{8C7E7A44-E6A1-2C4B-8370-B87706B3EC00}" srcId="{CC66E972-30F9-A149-BFC5-2F5317421EC7}" destId="{E48AC17C-240B-524D-ADAA-24B3C4F8F711}" srcOrd="4" destOrd="0" parTransId="{013D926C-71C6-F347-8CC5-AB3293ABFD32}" sibTransId="{F0719F1A-5815-A94F-A5F9-F90790682A0E}"/>
    <dgm:cxn modelId="{5D3588E5-8B49-634D-819C-827DB2121DC8}" srcId="{CC66E972-30F9-A149-BFC5-2F5317421EC7}" destId="{838C1866-869F-1F4E-BBDD-765355CAC518}" srcOrd="1" destOrd="0" parTransId="{ECEEA547-26E0-E84D-B2EC-97CFC3EF0AF6}" sibTransId="{BEE7D750-EF62-F04D-8690-570CE51A4262}"/>
    <dgm:cxn modelId="{5380330B-93F6-5848-BDCC-38A971FCF511}" type="presOf" srcId="{6FEAB340-44A0-EC4E-8F87-5BF8A2CA723D}" destId="{E59CC78B-1BE9-0C4B-BC38-D6D1F38EB964}" srcOrd="0" destOrd="0" presId="urn:microsoft.com/office/officeart/2005/8/layout/cycle3"/>
    <dgm:cxn modelId="{2DC8D21B-22D3-8747-9105-C89AC617419C}" type="presOf" srcId="{8C610D63-59C9-8A4E-A5D5-0564B34577A3}" destId="{0D686BD4-A0FA-9047-9488-954C1E2AFE5D}" srcOrd="0" destOrd="0" presId="urn:microsoft.com/office/officeart/2005/8/layout/cycle3"/>
    <dgm:cxn modelId="{E8A36666-F8C8-AA4E-A491-44955D9F96B2}" type="presOf" srcId="{E48AC17C-240B-524D-ADAA-24B3C4F8F711}" destId="{8E1F79C8-37EE-A74D-80EC-945E6AC04D3C}" srcOrd="0" destOrd="0" presId="urn:microsoft.com/office/officeart/2005/8/layout/cycle3"/>
    <dgm:cxn modelId="{04A750D9-3117-E54E-B160-D706EB177DEF}" srcId="{CC66E972-30F9-A149-BFC5-2F5317421EC7}" destId="{6FEAB340-44A0-EC4E-8F87-5BF8A2CA723D}" srcOrd="3" destOrd="0" parTransId="{81315AD0-F2D5-5E43-89BC-A1D3098ACAC0}" sibTransId="{B6C72A30-7078-A94B-826B-C56E86AA5D3E}"/>
    <dgm:cxn modelId="{23FA72D2-E739-8A4B-91FD-360E8BB17CFE}" type="presOf" srcId="{838C1866-869F-1F4E-BBDD-765355CAC518}" destId="{1E7CF87C-DDAE-5D4C-88AD-07FDC5FB80C1}" srcOrd="0" destOrd="0" presId="urn:microsoft.com/office/officeart/2005/8/layout/cycle3"/>
    <dgm:cxn modelId="{D7061B3E-A5E9-D740-9D16-95371E1AB516}" type="presOf" srcId="{CC66E972-30F9-A149-BFC5-2F5317421EC7}" destId="{63E006CE-5B23-0B47-94B4-746BB0CB560B}" srcOrd="0" destOrd="0" presId="urn:microsoft.com/office/officeart/2005/8/layout/cycle3"/>
    <dgm:cxn modelId="{68FD3FB0-37E7-E349-A617-8691485599D0}" type="presParOf" srcId="{63E006CE-5B23-0B47-94B4-746BB0CB560B}" destId="{4E20213C-0D32-6B4C-9B35-D7083FD8C592}" srcOrd="0" destOrd="0" presId="urn:microsoft.com/office/officeart/2005/8/layout/cycle3"/>
    <dgm:cxn modelId="{DF55BA16-17D9-8D40-8FF5-4254D6F2EC06}" type="presParOf" srcId="{4E20213C-0D32-6B4C-9B35-D7083FD8C592}" destId="{070F6054-9C53-3E4F-83E6-A830C5D77B4B}" srcOrd="0" destOrd="0" presId="urn:microsoft.com/office/officeart/2005/8/layout/cycle3"/>
    <dgm:cxn modelId="{138801FB-EF0B-B64E-9FA2-F71E8A4B62AC}" type="presParOf" srcId="{4E20213C-0D32-6B4C-9B35-D7083FD8C592}" destId="{0D686BD4-A0FA-9047-9488-954C1E2AFE5D}" srcOrd="1" destOrd="0" presId="urn:microsoft.com/office/officeart/2005/8/layout/cycle3"/>
    <dgm:cxn modelId="{4652659C-B99D-1E49-8DF5-4ECAA5CA61C1}" type="presParOf" srcId="{4E20213C-0D32-6B4C-9B35-D7083FD8C592}" destId="{1E7CF87C-DDAE-5D4C-88AD-07FDC5FB80C1}" srcOrd="2" destOrd="0" presId="urn:microsoft.com/office/officeart/2005/8/layout/cycle3"/>
    <dgm:cxn modelId="{FF75E1FA-D0CF-D84E-BE58-E403BB0CD4F9}" type="presParOf" srcId="{4E20213C-0D32-6B4C-9B35-D7083FD8C592}" destId="{610A06D3-F166-9346-BC34-E877094BE5CB}" srcOrd="3" destOrd="0" presId="urn:microsoft.com/office/officeart/2005/8/layout/cycle3"/>
    <dgm:cxn modelId="{B4448E75-E252-5F47-AC68-12CAFD4160F5}" type="presParOf" srcId="{4E20213C-0D32-6B4C-9B35-D7083FD8C592}" destId="{E59CC78B-1BE9-0C4B-BC38-D6D1F38EB964}" srcOrd="4" destOrd="0" presId="urn:microsoft.com/office/officeart/2005/8/layout/cycle3"/>
    <dgm:cxn modelId="{D63553CF-3D2C-DF48-9055-4D2A6032D0BB}" type="presParOf" srcId="{4E20213C-0D32-6B4C-9B35-D7083FD8C592}" destId="{8E1F79C8-37EE-A74D-80EC-945E6AC04D3C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4A9688E-EDD2-854D-8BB2-F77917F2CE7A}" type="doc">
      <dgm:prSet loTypeId="urn:microsoft.com/office/officeart/2005/8/layout/hProcess9" loCatId="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es-ES"/>
        </a:p>
      </dgm:t>
    </dgm:pt>
    <dgm:pt modelId="{4F41C146-8F7A-E041-A1D5-9AD397122189}">
      <dgm:prSet phldrT="[Texto]"/>
      <dgm:spPr/>
      <dgm:t>
        <a:bodyPr/>
        <a:lstStyle/>
        <a:p>
          <a:r>
            <a:rPr lang="es-ES" dirty="0" smtClean="0"/>
            <a:t>60% se combina con proteínas plasmáticas. </a:t>
          </a:r>
          <a:endParaRPr lang="es-ES" dirty="0"/>
        </a:p>
      </dgm:t>
    </dgm:pt>
    <dgm:pt modelId="{1AFDEE8E-C1A7-1E4E-8577-78D081B1BAA7}" type="parTrans" cxnId="{39CA9721-D52A-6640-9462-8039448C2404}">
      <dgm:prSet/>
      <dgm:spPr/>
      <dgm:t>
        <a:bodyPr/>
        <a:lstStyle/>
        <a:p>
          <a:endParaRPr lang="es-ES"/>
        </a:p>
      </dgm:t>
    </dgm:pt>
    <dgm:pt modelId="{38B6275F-FA86-6A48-BB60-A58EF14FF6CA}" type="sibTrans" cxnId="{39CA9721-D52A-6640-9462-8039448C2404}">
      <dgm:prSet/>
      <dgm:spPr/>
      <dgm:t>
        <a:bodyPr/>
        <a:lstStyle/>
        <a:p>
          <a:endParaRPr lang="es-ES"/>
        </a:p>
      </dgm:t>
    </dgm:pt>
    <dgm:pt modelId="{EA85F857-8CE7-9E4E-B572-3B457EA279F9}">
      <dgm:prSet phldrT="[Texto]"/>
      <dgm:spPr/>
      <dgm:t>
        <a:bodyPr/>
        <a:lstStyle/>
        <a:p>
          <a:r>
            <a:rPr lang="es-ES" dirty="0" smtClean="0"/>
            <a:t>Concentración 6ng/</a:t>
          </a:r>
          <a:r>
            <a:rPr lang="es-ES" dirty="0" err="1" smtClean="0"/>
            <a:t>dL</a:t>
          </a:r>
          <a:r>
            <a:rPr lang="es-ES" dirty="0" smtClean="0"/>
            <a:t>. Secreción 150 a 250 </a:t>
          </a:r>
          <a:r>
            <a:rPr lang="es-ES" dirty="0" err="1" smtClean="0"/>
            <a:t>ug</a:t>
          </a:r>
          <a:r>
            <a:rPr lang="es-ES" dirty="0" smtClean="0"/>
            <a:t>/día.</a:t>
          </a:r>
          <a:endParaRPr lang="es-ES" dirty="0"/>
        </a:p>
      </dgm:t>
    </dgm:pt>
    <dgm:pt modelId="{8AE72B98-1499-9848-9AB1-47E268049C91}" type="parTrans" cxnId="{9C0AD01D-348A-B64D-B1E4-908DF039014B}">
      <dgm:prSet/>
      <dgm:spPr/>
      <dgm:t>
        <a:bodyPr/>
        <a:lstStyle/>
        <a:p>
          <a:endParaRPr lang="es-ES"/>
        </a:p>
      </dgm:t>
    </dgm:pt>
    <dgm:pt modelId="{E270468A-C8B6-BD45-A677-0B023CE3BC8B}" type="sibTrans" cxnId="{9C0AD01D-348A-B64D-B1E4-908DF039014B}">
      <dgm:prSet/>
      <dgm:spPr/>
      <dgm:t>
        <a:bodyPr/>
        <a:lstStyle/>
        <a:p>
          <a:endParaRPr lang="es-ES"/>
        </a:p>
      </dgm:t>
    </dgm:pt>
    <dgm:pt modelId="{8E68961E-0BB5-5F42-913D-E4C3F4DB2BDF}">
      <dgm:prSet phldrT="[Texto]"/>
      <dgm:spPr/>
      <dgm:t>
        <a:bodyPr/>
        <a:lstStyle/>
        <a:p>
          <a:r>
            <a:rPr lang="es-ES" dirty="0" smtClean="0"/>
            <a:t>Semivida de 20 minutos. </a:t>
          </a:r>
          <a:endParaRPr lang="es-ES" dirty="0"/>
        </a:p>
      </dgm:t>
    </dgm:pt>
    <dgm:pt modelId="{74E5584B-9AFA-BD4B-B4B7-931B925BBA5D}" type="parTrans" cxnId="{F733CB25-0468-F24A-82E9-23A7D13FA92E}">
      <dgm:prSet/>
      <dgm:spPr/>
      <dgm:t>
        <a:bodyPr/>
        <a:lstStyle/>
        <a:p>
          <a:endParaRPr lang="es-ES"/>
        </a:p>
      </dgm:t>
    </dgm:pt>
    <dgm:pt modelId="{96446C6B-F568-3E48-A4DC-60D8DADCF75A}" type="sibTrans" cxnId="{F733CB25-0468-F24A-82E9-23A7D13FA92E}">
      <dgm:prSet/>
      <dgm:spPr/>
      <dgm:t>
        <a:bodyPr/>
        <a:lstStyle/>
        <a:p>
          <a:endParaRPr lang="es-ES"/>
        </a:p>
      </dgm:t>
    </dgm:pt>
    <dgm:pt modelId="{500BC03E-8F08-B749-9781-F9B5CC28827C}" type="pres">
      <dgm:prSet presAssocID="{C4A9688E-EDD2-854D-8BB2-F77917F2CE7A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F97BBA87-5F3E-F44B-BE63-B9324000C764}" type="pres">
      <dgm:prSet presAssocID="{C4A9688E-EDD2-854D-8BB2-F77917F2CE7A}" presName="arrow" presStyleLbl="bgShp" presStyleIdx="0" presStyleCnt="1"/>
      <dgm:spPr/>
    </dgm:pt>
    <dgm:pt modelId="{67F40256-DDB4-D847-8424-B5BA28732B08}" type="pres">
      <dgm:prSet presAssocID="{C4A9688E-EDD2-854D-8BB2-F77917F2CE7A}" presName="linearProcess" presStyleCnt="0"/>
      <dgm:spPr/>
    </dgm:pt>
    <dgm:pt modelId="{9A1E5FDF-67B8-A840-A2EF-2AA634540FC5}" type="pres">
      <dgm:prSet presAssocID="{4F41C146-8F7A-E041-A1D5-9AD397122189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8D42BEC-90C7-104F-A666-6879D05E8001}" type="pres">
      <dgm:prSet presAssocID="{38B6275F-FA86-6A48-BB60-A58EF14FF6CA}" presName="sibTrans" presStyleCnt="0"/>
      <dgm:spPr/>
    </dgm:pt>
    <dgm:pt modelId="{8DC543C9-BE4D-F245-BB2D-6491B7747AE4}" type="pres">
      <dgm:prSet presAssocID="{EA85F857-8CE7-9E4E-B572-3B457EA279F9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CA2E287-E7AD-B84A-ACD0-F1B2C9B5CACD}" type="pres">
      <dgm:prSet presAssocID="{E270468A-C8B6-BD45-A677-0B023CE3BC8B}" presName="sibTrans" presStyleCnt="0"/>
      <dgm:spPr/>
    </dgm:pt>
    <dgm:pt modelId="{8895BE7C-4AE1-A640-A20C-989CAFA375FF}" type="pres">
      <dgm:prSet presAssocID="{8E68961E-0BB5-5F42-913D-E4C3F4DB2BDF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F733CB25-0468-F24A-82E9-23A7D13FA92E}" srcId="{C4A9688E-EDD2-854D-8BB2-F77917F2CE7A}" destId="{8E68961E-0BB5-5F42-913D-E4C3F4DB2BDF}" srcOrd="2" destOrd="0" parTransId="{74E5584B-9AFA-BD4B-B4B7-931B925BBA5D}" sibTransId="{96446C6B-F568-3E48-A4DC-60D8DADCF75A}"/>
    <dgm:cxn modelId="{39CA9721-D52A-6640-9462-8039448C2404}" srcId="{C4A9688E-EDD2-854D-8BB2-F77917F2CE7A}" destId="{4F41C146-8F7A-E041-A1D5-9AD397122189}" srcOrd="0" destOrd="0" parTransId="{1AFDEE8E-C1A7-1E4E-8577-78D081B1BAA7}" sibTransId="{38B6275F-FA86-6A48-BB60-A58EF14FF6CA}"/>
    <dgm:cxn modelId="{A6762FFE-DA55-DC4D-AF23-66EBC92F7399}" type="presOf" srcId="{C4A9688E-EDD2-854D-8BB2-F77917F2CE7A}" destId="{500BC03E-8F08-B749-9781-F9B5CC28827C}" srcOrd="0" destOrd="0" presId="urn:microsoft.com/office/officeart/2005/8/layout/hProcess9"/>
    <dgm:cxn modelId="{9C0AD01D-348A-B64D-B1E4-908DF039014B}" srcId="{C4A9688E-EDD2-854D-8BB2-F77917F2CE7A}" destId="{EA85F857-8CE7-9E4E-B572-3B457EA279F9}" srcOrd="1" destOrd="0" parTransId="{8AE72B98-1499-9848-9AB1-47E268049C91}" sibTransId="{E270468A-C8B6-BD45-A677-0B023CE3BC8B}"/>
    <dgm:cxn modelId="{383F025A-5AA5-F741-818F-FFAB8622A9DC}" type="presOf" srcId="{4F41C146-8F7A-E041-A1D5-9AD397122189}" destId="{9A1E5FDF-67B8-A840-A2EF-2AA634540FC5}" srcOrd="0" destOrd="0" presId="urn:microsoft.com/office/officeart/2005/8/layout/hProcess9"/>
    <dgm:cxn modelId="{E727B2A7-CB9B-6C42-A107-6356E0668142}" type="presOf" srcId="{8E68961E-0BB5-5F42-913D-E4C3F4DB2BDF}" destId="{8895BE7C-4AE1-A640-A20C-989CAFA375FF}" srcOrd="0" destOrd="0" presId="urn:microsoft.com/office/officeart/2005/8/layout/hProcess9"/>
    <dgm:cxn modelId="{9448576C-299A-7746-8FC5-F52A749C9FAE}" type="presOf" srcId="{EA85F857-8CE7-9E4E-B572-3B457EA279F9}" destId="{8DC543C9-BE4D-F245-BB2D-6491B7747AE4}" srcOrd="0" destOrd="0" presId="urn:microsoft.com/office/officeart/2005/8/layout/hProcess9"/>
    <dgm:cxn modelId="{F641D242-DA71-A64B-A54A-239ACF8D4A69}" type="presParOf" srcId="{500BC03E-8F08-B749-9781-F9B5CC28827C}" destId="{F97BBA87-5F3E-F44B-BE63-B9324000C764}" srcOrd="0" destOrd="0" presId="urn:microsoft.com/office/officeart/2005/8/layout/hProcess9"/>
    <dgm:cxn modelId="{4295ED40-E81B-134D-9252-F948BFD3DCE0}" type="presParOf" srcId="{500BC03E-8F08-B749-9781-F9B5CC28827C}" destId="{67F40256-DDB4-D847-8424-B5BA28732B08}" srcOrd="1" destOrd="0" presId="urn:microsoft.com/office/officeart/2005/8/layout/hProcess9"/>
    <dgm:cxn modelId="{6CE17D19-99D6-D64E-BF76-AAFE1830EE00}" type="presParOf" srcId="{67F40256-DDB4-D847-8424-B5BA28732B08}" destId="{9A1E5FDF-67B8-A840-A2EF-2AA634540FC5}" srcOrd="0" destOrd="0" presId="urn:microsoft.com/office/officeart/2005/8/layout/hProcess9"/>
    <dgm:cxn modelId="{6DECECBF-E808-9A45-B2A9-47FE281D8BA5}" type="presParOf" srcId="{67F40256-DDB4-D847-8424-B5BA28732B08}" destId="{E8D42BEC-90C7-104F-A666-6879D05E8001}" srcOrd="1" destOrd="0" presId="urn:microsoft.com/office/officeart/2005/8/layout/hProcess9"/>
    <dgm:cxn modelId="{7E19AB4D-F828-3F46-831D-38D27EADA5CE}" type="presParOf" srcId="{67F40256-DDB4-D847-8424-B5BA28732B08}" destId="{8DC543C9-BE4D-F245-BB2D-6491B7747AE4}" srcOrd="2" destOrd="0" presId="urn:microsoft.com/office/officeart/2005/8/layout/hProcess9"/>
    <dgm:cxn modelId="{8B3E3EE9-6D53-0D46-9CE4-CA91189F981A}" type="presParOf" srcId="{67F40256-DDB4-D847-8424-B5BA28732B08}" destId="{FCA2E287-E7AD-B84A-ACD0-F1B2C9B5CACD}" srcOrd="3" destOrd="0" presId="urn:microsoft.com/office/officeart/2005/8/layout/hProcess9"/>
    <dgm:cxn modelId="{99A6154B-5580-A742-B1D3-E900EA5785F1}" type="presParOf" srcId="{67F40256-DDB4-D847-8424-B5BA28732B08}" destId="{8895BE7C-4AE1-A640-A20C-989CAFA375FF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D593878-2848-384B-9A50-B8EC7DBAD24F}" type="doc">
      <dgm:prSet loTypeId="urn:microsoft.com/office/officeart/2008/layout/VerticalCurvedList" loCatId="" qsTypeId="urn:microsoft.com/office/officeart/2005/8/quickstyle/simple4" qsCatId="simple" csTypeId="urn:microsoft.com/office/officeart/2005/8/colors/accent6_3" csCatId="accent6" phldr="1"/>
      <dgm:spPr/>
      <dgm:t>
        <a:bodyPr/>
        <a:lstStyle/>
        <a:p>
          <a:endParaRPr lang="es-ES"/>
        </a:p>
      </dgm:t>
    </dgm:pt>
    <dgm:pt modelId="{4D18F516-E83C-F546-B1F3-F4893D786D6D}">
      <dgm:prSet phldrT="[Texto]"/>
      <dgm:spPr/>
      <dgm:t>
        <a:bodyPr/>
        <a:lstStyle/>
        <a:p>
          <a:r>
            <a:rPr lang="es-ES" dirty="0" smtClean="0"/>
            <a:t>Se conjugan con el acido </a:t>
          </a:r>
          <a:r>
            <a:rPr lang="es-ES" dirty="0" err="1" smtClean="0"/>
            <a:t>glucurónico</a:t>
          </a:r>
          <a:r>
            <a:rPr lang="es-ES" dirty="0" smtClean="0"/>
            <a:t> o forman sulfatos. </a:t>
          </a:r>
          <a:endParaRPr lang="es-ES" dirty="0"/>
        </a:p>
      </dgm:t>
    </dgm:pt>
    <dgm:pt modelId="{1464EC0E-BEA3-0449-9418-C8F886895137}" type="parTrans" cxnId="{62316005-6BFB-C24A-AB24-4A7F48593AAC}">
      <dgm:prSet/>
      <dgm:spPr/>
      <dgm:t>
        <a:bodyPr/>
        <a:lstStyle/>
        <a:p>
          <a:endParaRPr lang="es-ES"/>
        </a:p>
      </dgm:t>
    </dgm:pt>
    <dgm:pt modelId="{81B30B1F-D3C9-BE43-9802-BFEF5D735AA4}" type="sibTrans" cxnId="{62316005-6BFB-C24A-AB24-4A7F48593AAC}">
      <dgm:prSet/>
      <dgm:spPr/>
      <dgm:t>
        <a:bodyPr/>
        <a:lstStyle/>
        <a:p>
          <a:endParaRPr lang="es-ES"/>
        </a:p>
      </dgm:t>
    </dgm:pt>
    <dgm:pt modelId="{A114C6F4-FF73-1C4F-A070-BAA9445B7725}">
      <dgm:prSet phldrT="[Texto]"/>
      <dgm:spPr/>
      <dgm:t>
        <a:bodyPr/>
        <a:lstStyle/>
        <a:p>
          <a:r>
            <a:rPr lang="es-ES" dirty="0" smtClean="0"/>
            <a:t>Esto se elimina por la bilis y luego por las heces. </a:t>
          </a:r>
          <a:endParaRPr lang="es-ES" dirty="0"/>
        </a:p>
      </dgm:t>
    </dgm:pt>
    <dgm:pt modelId="{D626AC5A-AC1B-A64E-BA86-AB6E16A0E756}" type="parTrans" cxnId="{1C41E198-D6E5-9344-BAE5-3EE09983FB6C}">
      <dgm:prSet/>
      <dgm:spPr/>
      <dgm:t>
        <a:bodyPr/>
        <a:lstStyle/>
        <a:p>
          <a:endParaRPr lang="es-ES"/>
        </a:p>
      </dgm:t>
    </dgm:pt>
    <dgm:pt modelId="{F1F968DE-A627-2741-9175-70138D9AB470}" type="sibTrans" cxnId="{1C41E198-D6E5-9344-BAE5-3EE09983FB6C}">
      <dgm:prSet/>
      <dgm:spPr/>
      <dgm:t>
        <a:bodyPr/>
        <a:lstStyle/>
        <a:p>
          <a:endParaRPr lang="es-ES"/>
        </a:p>
      </dgm:t>
    </dgm:pt>
    <dgm:pt modelId="{9A75F05A-A632-7244-9779-75AC7910B16A}">
      <dgm:prSet phldrT="[Texto]"/>
      <dgm:spPr/>
      <dgm:t>
        <a:bodyPr/>
        <a:lstStyle/>
        <a:p>
          <a:r>
            <a:rPr lang="es-ES" dirty="0" smtClean="0"/>
            <a:t>Otra parte se excreta por la orina. </a:t>
          </a:r>
          <a:endParaRPr lang="es-ES" dirty="0"/>
        </a:p>
      </dgm:t>
    </dgm:pt>
    <dgm:pt modelId="{626DC314-4267-894B-840B-15C5661F15E3}" type="parTrans" cxnId="{9E7235CB-06A3-A046-834E-E927B11384C4}">
      <dgm:prSet/>
      <dgm:spPr/>
      <dgm:t>
        <a:bodyPr/>
        <a:lstStyle/>
        <a:p>
          <a:endParaRPr lang="es-ES"/>
        </a:p>
      </dgm:t>
    </dgm:pt>
    <dgm:pt modelId="{C3A87EE4-9623-1F48-AACC-9D0E0A3103F6}" type="sibTrans" cxnId="{9E7235CB-06A3-A046-834E-E927B11384C4}">
      <dgm:prSet/>
      <dgm:spPr/>
      <dgm:t>
        <a:bodyPr/>
        <a:lstStyle/>
        <a:p>
          <a:endParaRPr lang="es-ES"/>
        </a:p>
      </dgm:t>
    </dgm:pt>
    <dgm:pt modelId="{E4B6AB68-195C-F047-A361-4FCAE399E0F1}" type="pres">
      <dgm:prSet presAssocID="{6D593878-2848-384B-9A50-B8EC7DBAD24F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s-ES"/>
        </a:p>
      </dgm:t>
    </dgm:pt>
    <dgm:pt modelId="{CAE327A0-0C38-C34E-814D-5965D3A9167F}" type="pres">
      <dgm:prSet presAssocID="{6D593878-2848-384B-9A50-B8EC7DBAD24F}" presName="Name1" presStyleCnt="0"/>
      <dgm:spPr/>
    </dgm:pt>
    <dgm:pt modelId="{374AEFE6-5931-F948-9B1C-3922731A7530}" type="pres">
      <dgm:prSet presAssocID="{6D593878-2848-384B-9A50-B8EC7DBAD24F}" presName="cycle" presStyleCnt="0"/>
      <dgm:spPr/>
    </dgm:pt>
    <dgm:pt modelId="{7717F4D8-2869-6046-9F3C-3E19C08B1D3F}" type="pres">
      <dgm:prSet presAssocID="{6D593878-2848-384B-9A50-B8EC7DBAD24F}" presName="srcNode" presStyleLbl="node1" presStyleIdx="0" presStyleCnt="3"/>
      <dgm:spPr/>
    </dgm:pt>
    <dgm:pt modelId="{CACF5985-DBF9-084D-B665-778F2D2EB8DF}" type="pres">
      <dgm:prSet presAssocID="{6D593878-2848-384B-9A50-B8EC7DBAD24F}" presName="conn" presStyleLbl="parChTrans1D2" presStyleIdx="0" presStyleCnt="1"/>
      <dgm:spPr/>
      <dgm:t>
        <a:bodyPr/>
        <a:lstStyle/>
        <a:p>
          <a:endParaRPr lang="es-ES"/>
        </a:p>
      </dgm:t>
    </dgm:pt>
    <dgm:pt modelId="{1DC64023-CCF4-AD41-9E7F-1F978E5888D6}" type="pres">
      <dgm:prSet presAssocID="{6D593878-2848-384B-9A50-B8EC7DBAD24F}" presName="extraNode" presStyleLbl="node1" presStyleIdx="0" presStyleCnt="3"/>
      <dgm:spPr/>
    </dgm:pt>
    <dgm:pt modelId="{7F3B8305-180D-B94B-8FB8-040A44658575}" type="pres">
      <dgm:prSet presAssocID="{6D593878-2848-384B-9A50-B8EC7DBAD24F}" presName="dstNode" presStyleLbl="node1" presStyleIdx="0" presStyleCnt="3"/>
      <dgm:spPr/>
    </dgm:pt>
    <dgm:pt modelId="{AC08413E-BACD-E545-9D25-BDA448FD9CED}" type="pres">
      <dgm:prSet presAssocID="{4D18F516-E83C-F546-B1F3-F4893D786D6D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FBD8C32-EA0E-0F4E-BE2A-E745A05C893E}" type="pres">
      <dgm:prSet presAssocID="{4D18F516-E83C-F546-B1F3-F4893D786D6D}" presName="accent_1" presStyleCnt="0"/>
      <dgm:spPr/>
    </dgm:pt>
    <dgm:pt modelId="{63AAB63F-15F9-3B40-91D3-7AC873AADB07}" type="pres">
      <dgm:prSet presAssocID="{4D18F516-E83C-F546-B1F3-F4893D786D6D}" presName="accentRepeatNode" presStyleLbl="solidFgAcc1" presStyleIdx="0" presStyleCnt="3"/>
      <dgm:spPr>
        <a:prstGeom prst="star4">
          <a:avLst/>
        </a:prstGeom>
      </dgm:spPr>
    </dgm:pt>
    <dgm:pt modelId="{EFB3EADD-DD4D-9246-914F-50EE3EAB37FD}" type="pres">
      <dgm:prSet presAssocID="{A114C6F4-FF73-1C4F-A070-BAA9445B7725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BEABB9D-69E8-8345-9D61-756010E699FB}" type="pres">
      <dgm:prSet presAssocID="{A114C6F4-FF73-1C4F-A070-BAA9445B7725}" presName="accent_2" presStyleCnt="0"/>
      <dgm:spPr/>
    </dgm:pt>
    <dgm:pt modelId="{7FD2F7DB-CA39-D540-AA3E-6CFC0E10BC1D}" type="pres">
      <dgm:prSet presAssocID="{A114C6F4-FF73-1C4F-A070-BAA9445B7725}" presName="accentRepeatNode" presStyleLbl="solidFgAcc1" presStyleIdx="1" presStyleCnt="3"/>
      <dgm:spPr>
        <a:prstGeom prst="star4">
          <a:avLst/>
        </a:prstGeom>
      </dgm:spPr>
    </dgm:pt>
    <dgm:pt modelId="{A7D32216-77FF-6A43-AD38-65BC9846F867}" type="pres">
      <dgm:prSet presAssocID="{9A75F05A-A632-7244-9779-75AC7910B16A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CAC3703-29B5-C34E-ADDA-8096C4BEA9EC}" type="pres">
      <dgm:prSet presAssocID="{9A75F05A-A632-7244-9779-75AC7910B16A}" presName="accent_3" presStyleCnt="0"/>
      <dgm:spPr/>
    </dgm:pt>
    <dgm:pt modelId="{EE10D3B3-E136-2E4B-877D-94D6D60AB306}" type="pres">
      <dgm:prSet presAssocID="{9A75F05A-A632-7244-9779-75AC7910B16A}" presName="accentRepeatNode" presStyleLbl="solidFgAcc1" presStyleIdx="2" presStyleCnt="3"/>
      <dgm:spPr>
        <a:prstGeom prst="star4">
          <a:avLst/>
        </a:prstGeom>
      </dgm:spPr>
    </dgm:pt>
  </dgm:ptLst>
  <dgm:cxnLst>
    <dgm:cxn modelId="{D27931E2-C2B1-F74B-908E-DA685C923FDD}" type="presOf" srcId="{81B30B1F-D3C9-BE43-9802-BFEF5D735AA4}" destId="{CACF5985-DBF9-084D-B665-778F2D2EB8DF}" srcOrd="0" destOrd="0" presId="urn:microsoft.com/office/officeart/2008/layout/VerticalCurvedList"/>
    <dgm:cxn modelId="{FDE294AA-A1EC-F044-A788-F813FAF608A8}" type="presOf" srcId="{4D18F516-E83C-F546-B1F3-F4893D786D6D}" destId="{AC08413E-BACD-E545-9D25-BDA448FD9CED}" srcOrd="0" destOrd="0" presId="urn:microsoft.com/office/officeart/2008/layout/VerticalCurvedList"/>
    <dgm:cxn modelId="{1C41E198-D6E5-9344-BAE5-3EE09983FB6C}" srcId="{6D593878-2848-384B-9A50-B8EC7DBAD24F}" destId="{A114C6F4-FF73-1C4F-A070-BAA9445B7725}" srcOrd="1" destOrd="0" parTransId="{D626AC5A-AC1B-A64E-BA86-AB6E16A0E756}" sibTransId="{F1F968DE-A627-2741-9175-70138D9AB470}"/>
    <dgm:cxn modelId="{F96BBB5A-BDAA-C941-92F7-4BA7C74CACA9}" type="presOf" srcId="{6D593878-2848-384B-9A50-B8EC7DBAD24F}" destId="{E4B6AB68-195C-F047-A361-4FCAE399E0F1}" srcOrd="0" destOrd="0" presId="urn:microsoft.com/office/officeart/2008/layout/VerticalCurvedList"/>
    <dgm:cxn modelId="{90A3CA93-C4D6-7245-A0F4-9D5FE7C5029A}" type="presOf" srcId="{9A75F05A-A632-7244-9779-75AC7910B16A}" destId="{A7D32216-77FF-6A43-AD38-65BC9846F867}" srcOrd="0" destOrd="0" presId="urn:microsoft.com/office/officeart/2008/layout/VerticalCurvedList"/>
    <dgm:cxn modelId="{9E7235CB-06A3-A046-834E-E927B11384C4}" srcId="{6D593878-2848-384B-9A50-B8EC7DBAD24F}" destId="{9A75F05A-A632-7244-9779-75AC7910B16A}" srcOrd="2" destOrd="0" parTransId="{626DC314-4267-894B-840B-15C5661F15E3}" sibTransId="{C3A87EE4-9623-1F48-AACC-9D0E0A3103F6}"/>
    <dgm:cxn modelId="{86152A58-80C2-5248-B22F-5CA5CC2F3489}" type="presOf" srcId="{A114C6F4-FF73-1C4F-A070-BAA9445B7725}" destId="{EFB3EADD-DD4D-9246-914F-50EE3EAB37FD}" srcOrd="0" destOrd="0" presId="urn:microsoft.com/office/officeart/2008/layout/VerticalCurvedList"/>
    <dgm:cxn modelId="{62316005-6BFB-C24A-AB24-4A7F48593AAC}" srcId="{6D593878-2848-384B-9A50-B8EC7DBAD24F}" destId="{4D18F516-E83C-F546-B1F3-F4893D786D6D}" srcOrd="0" destOrd="0" parTransId="{1464EC0E-BEA3-0449-9418-C8F886895137}" sibTransId="{81B30B1F-D3C9-BE43-9802-BFEF5D735AA4}"/>
    <dgm:cxn modelId="{D221A306-2B1A-3D46-90EA-3E7C070690B5}" type="presParOf" srcId="{E4B6AB68-195C-F047-A361-4FCAE399E0F1}" destId="{CAE327A0-0C38-C34E-814D-5965D3A9167F}" srcOrd="0" destOrd="0" presId="urn:microsoft.com/office/officeart/2008/layout/VerticalCurvedList"/>
    <dgm:cxn modelId="{1CCF8119-2CA6-F54C-A074-E00C63EA3551}" type="presParOf" srcId="{CAE327A0-0C38-C34E-814D-5965D3A9167F}" destId="{374AEFE6-5931-F948-9B1C-3922731A7530}" srcOrd="0" destOrd="0" presId="urn:microsoft.com/office/officeart/2008/layout/VerticalCurvedList"/>
    <dgm:cxn modelId="{933DBD6A-5428-784C-976C-7C813D902D3F}" type="presParOf" srcId="{374AEFE6-5931-F948-9B1C-3922731A7530}" destId="{7717F4D8-2869-6046-9F3C-3E19C08B1D3F}" srcOrd="0" destOrd="0" presId="urn:microsoft.com/office/officeart/2008/layout/VerticalCurvedList"/>
    <dgm:cxn modelId="{44C74279-9E43-6D46-BDD6-F521969B1928}" type="presParOf" srcId="{374AEFE6-5931-F948-9B1C-3922731A7530}" destId="{CACF5985-DBF9-084D-B665-778F2D2EB8DF}" srcOrd="1" destOrd="0" presId="urn:microsoft.com/office/officeart/2008/layout/VerticalCurvedList"/>
    <dgm:cxn modelId="{A59EA93A-7D27-8C4C-ABDB-0D98BEAB177A}" type="presParOf" srcId="{374AEFE6-5931-F948-9B1C-3922731A7530}" destId="{1DC64023-CCF4-AD41-9E7F-1F978E5888D6}" srcOrd="2" destOrd="0" presId="urn:microsoft.com/office/officeart/2008/layout/VerticalCurvedList"/>
    <dgm:cxn modelId="{31101DD5-350B-1D41-8C40-37FE4DE944FD}" type="presParOf" srcId="{374AEFE6-5931-F948-9B1C-3922731A7530}" destId="{7F3B8305-180D-B94B-8FB8-040A44658575}" srcOrd="3" destOrd="0" presId="urn:microsoft.com/office/officeart/2008/layout/VerticalCurvedList"/>
    <dgm:cxn modelId="{108A4E38-26BB-6E49-995B-D8AE11DE54C2}" type="presParOf" srcId="{CAE327A0-0C38-C34E-814D-5965D3A9167F}" destId="{AC08413E-BACD-E545-9D25-BDA448FD9CED}" srcOrd="1" destOrd="0" presId="urn:microsoft.com/office/officeart/2008/layout/VerticalCurvedList"/>
    <dgm:cxn modelId="{25B3ED20-4392-5942-8BB7-F502D9059D31}" type="presParOf" srcId="{CAE327A0-0C38-C34E-814D-5965D3A9167F}" destId="{3FBD8C32-EA0E-0F4E-BE2A-E745A05C893E}" srcOrd="2" destOrd="0" presId="urn:microsoft.com/office/officeart/2008/layout/VerticalCurvedList"/>
    <dgm:cxn modelId="{82181B83-DD12-A440-AA10-6353B470F9CC}" type="presParOf" srcId="{3FBD8C32-EA0E-0F4E-BE2A-E745A05C893E}" destId="{63AAB63F-15F9-3B40-91D3-7AC873AADB07}" srcOrd="0" destOrd="0" presId="urn:microsoft.com/office/officeart/2008/layout/VerticalCurvedList"/>
    <dgm:cxn modelId="{07164265-DFCD-F641-9EDA-6BC8404A925E}" type="presParOf" srcId="{CAE327A0-0C38-C34E-814D-5965D3A9167F}" destId="{EFB3EADD-DD4D-9246-914F-50EE3EAB37FD}" srcOrd="3" destOrd="0" presId="urn:microsoft.com/office/officeart/2008/layout/VerticalCurvedList"/>
    <dgm:cxn modelId="{240A46CD-EA14-FD46-9867-2AAE9FA8E799}" type="presParOf" srcId="{CAE327A0-0C38-C34E-814D-5965D3A9167F}" destId="{FBEABB9D-69E8-8345-9D61-756010E699FB}" srcOrd="4" destOrd="0" presId="urn:microsoft.com/office/officeart/2008/layout/VerticalCurvedList"/>
    <dgm:cxn modelId="{4DDF7D60-E29D-A341-ACD8-6A93B69F2BBB}" type="presParOf" srcId="{FBEABB9D-69E8-8345-9D61-756010E699FB}" destId="{7FD2F7DB-CA39-D540-AA3E-6CFC0E10BC1D}" srcOrd="0" destOrd="0" presId="urn:microsoft.com/office/officeart/2008/layout/VerticalCurvedList"/>
    <dgm:cxn modelId="{208F58DD-E0BD-0A47-AD75-2679C9D53CCB}" type="presParOf" srcId="{CAE327A0-0C38-C34E-814D-5965D3A9167F}" destId="{A7D32216-77FF-6A43-AD38-65BC9846F867}" srcOrd="5" destOrd="0" presId="urn:microsoft.com/office/officeart/2008/layout/VerticalCurvedList"/>
    <dgm:cxn modelId="{2EA87477-BE35-9445-A22D-ACEEE164393D}" type="presParOf" srcId="{CAE327A0-0C38-C34E-814D-5965D3A9167F}" destId="{6CAC3703-29B5-C34E-ADDA-8096C4BEA9EC}" srcOrd="6" destOrd="0" presId="urn:microsoft.com/office/officeart/2008/layout/VerticalCurvedList"/>
    <dgm:cxn modelId="{B40B3B38-B9D6-5E4D-BD20-D91BFD38C5A1}" type="presParOf" srcId="{6CAC3703-29B5-C34E-ADDA-8096C4BEA9EC}" destId="{EE10D3B3-E136-2E4B-877D-94D6D60AB306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AC5DFFE-BFE2-C44B-AB31-CCBBC62A680D}">
      <dsp:nvSpPr>
        <dsp:cNvPr id="0" name=""/>
        <dsp:cNvSpPr/>
      </dsp:nvSpPr>
      <dsp:spPr>
        <a:xfrm>
          <a:off x="0" y="457254"/>
          <a:ext cx="5231565" cy="5231565"/>
        </a:xfrm>
        <a:prstGeom prst="diamond">
          <a:avLst/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30E7F4-8680-3E43-BFFB-A6A31350918E}">
      <dsp:nvSpPr>
        <dsp:cNvPr id="0" name=""/>
        <dsp:cNvSpPr/>
      </dsp:nvSpPr>
      <dsp:spPr>
        <a:xfrm>
          <a:off x="496998" y="954253"/>
          <a:ext cx="2040310" cy="204031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485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5000" dist="25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/>
            <a:t>Pesan 4g cada una.</a:t>
          </a:r>
          <a:endParaRPr lang="es-ES" sz="1800" kern="1200" dirty="0"/>
        </a:p>
      </dsp:txBody>
      <dsp:txXfrm>
        <a:off x="496998" y="954253"/>
        <a:ext cx="2040310" cy="2040310"/>
      </dsp:txXfrm>
    </dsp:sp>
    <dsp:sp modelId="{50F2A515-53B1-3B4B-94B6-273B155E2E81}">
      <dsp:nvSpPr>
        <dsp:cNvPr id="0" name=""/>
        <dsp:cNvSpPr/>
      </dsp:nvSpPr>
      <dsp:spPr>
        <a:xfrm>
          <a:off x="2694256" y="954253"/>
          <a:ext cx="2040310" cy="204031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485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5000" dist="25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/>
            <a:t>Compuestas por la corteza y la medula suprarrenal. </a:t>
          </a:r>
          <a:endParaRPr lang="es-ES" sz="1800" kern="1200" dirty="0"/>
        </a:p>
      </dsp:txBody>
      <dsp:txXfrm>
        <a:off x="2694256" y="954253"/>
        <a:ext cx="2040310" cy="2040310"/>
      </dsp:txXfrm>
    </dsp:sp>
    <dsp:sp modelId="{B5C60ACF-8BF9-444C-BD64-3881C1ED3A5F}">
      <dsp:nvSpPr>
        <dsp:cNvPr id="0" name=""/>
        <dsp:cNvSpPr/>
      </dsp:nvSpPr>
      <dsp:spPr>
        <a:xfrm>
          <a:off x="496998" y="3151510"/>
          <a:ext cx="2040310" cy="204031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485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5000" dist="25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800" kern="1200" noProof="0" dirty="0" smtClean="0"/>
            <a:t>Médula: 20% , se relaciona con el SNS y secreta adrenalina y noradrenalina. </a:t>
          </a:r>
          <a:endParaRPr lang="es-ES_tradnl" sz="1800" kern="1200" noProof="0" dirty="0"/>
        </a:p>
      </dsp:txBody>
      <dsp:txXfrm>
        <a:off x="496998" y="3151510"/>
        <a:ext cx="2040310" cy="2040310"/>
      </dsp:txXfrm>
    </dsp:sp>
    <dsp:sp modelId="{553E3F02-AA00-3D45-94E0-977B932AC406}">
      <dsp:nvSpPr>
        <dsp:cNvPr id="0" name=""/>
        <dsp:cNvSpPr/>
      </dsp:nvSpPr>
      <dsp:spPr>
        <a:xfrm>
          <a:off x="2694256" y="3151510"/>
          <a:ext cx="2040310" cy="204031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485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5000" dist="25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/>
            <a:t>Corteza: sintetiza corticoesteroides a partir de colesterol.  </a:t>
          </a:r>
          <a:endParaRPr lang="es-ES" sz="1800" kern="1200" dirty="0"/>
        </a:p>
      </dsp:txBody>
      <dsp:txXfrm>
        <a:off x="2694256" y="3151510"/>
        <a:ext cx="2040310" cy="2040310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F29BC3-89FA-B940-8971-A6C4BAD33A44}">
      <dsp:nvSpPr>
        <dsp:cNvPr id="0" name=""/>
        <dsp:cNvSpPr/>
      </dsp:nvSpPr>
      <dsp:spPr>
        <a:xfrm>
          <a:off x="2881173" y="3308305"/>
          <a:ext cx="3305883" cy="3293069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6500" kern="1200" dirty="0">
            <a:ln>
              <a:solidFill>
                <a:sysClr val="windowText" lastClr="000000"/>
              </a:solidFill>
            </a:ln>
          </a:endParaRPr>
        </a:p>
      </dsp:txBody>
      <dsp:txXfrm>
        <a:off x="2881173" y="3308305"/>
        <a:ext cx="3305883" cy="3293069"/>
      </dsp:txXfrm>
    </dsp:sp>
    <dsp:sp modelId="{AD25F769-31C4-AB47-AFD5-691D71228EEA}">
      <dsp:nvSpPr>
        <dsp:cNvPr id="0" name=""/>
        <dsp:cNvSpPr/>
      </dsp:nvSpPr>
      <dsp:spPr>
        <a:xfrm rot="12370691">
          <a:off x="1559015" y="3027164"/>
          <a:ext cx="3616059" cy="501579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B40311B-9967-0847-BA3F-9B331E16DFA4}">
      <dsp:nvSpPr>
        <dsp:cNvPr id="0" name=""/>
        <dsp:cNvSpPr/>
      </dsp:nvSpPr>
      <dsp:spPr>
        <a:xfrm>
          <a:off x="1836" y="1641718"/>
          <a:ext cx="2741771" cy="21934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385" tIns="32385" rIns="32385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b="1" u="sng" kern="1200" dirty="0" smtClean="0"/>
            <a:t>Zona glomerular</a:t>
          </a:r>
          <a:r>
            <a:rPr lang="es-ES" sz="1700" b="1" u="none" kern="1200" dirty="0" smtClean="0"/>
            <a:t>(15%)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b="1" u="sng" kern="1200" dirty="0" smtClean="0"/>
            <a:t> </a:t>
          </a:r>
          <a:r>
            <a:rPr lang="es-ES" sz="1700" b="0" u="none" kern="1200" dirty="0" smtClean="0"/>
            <a:t>-S</a:t>
          </a:r>
          <a:r>
            <a:rPr lang="es-ES" sz="1700" kern="1200" dirty="0" smtClean="0"/>
            <a:t>ecreta aldosterona por la Aldosterona </a:t>
          </a:r>
          <a:r>
            <a:rPr lang="es-ES" sz="1700" kern="1200" dirty="0" err="1" smtClean="0"/>
            <a:t>sintetasa</a:t>
          </a:r>
          <a:r>
            <a:rPr lang="es-ES" sz="1700" kern="1200" dirty="0" smtClean="0"/>
            <a:t>.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kern="1200" dirty="0" smtClean="0"/>
            <a:t>-Controlada por la </a:t>
          </a:r>
          <a:r>
            <a:rPr lang="es-ES" sz="1700" kern="1200" dirty="0" err="1" smtClean="0"/>
            <a:t>Angiotensina</a:t>
          </a:r>
          <a:r>
            <a:rPr lang="es-ES" sz="1700" kern="1200" dirty="0" smtClean="0"/>
            <a:t> II y K+</a:t>
          </a:r>
          <a:endParaRPr lang="es-ES" sz="1700" kern="1200" dirty="0"/>
        </a:p>
      </dsp:txBody>
      <dsp:txXfrm>
        <a:off x="1836" y="1641718"/>
        <a:ext cx="2741771" cy="2193417"/>
      </dsp:txXfrm>
    </dsp:sp>
    <dsp:sp modelId="{A48F87C9-F4AA-794C-BB2D-ADC7E71C282E}">
      <dsp:nvSpPr>
        <dsp:cNvPr id="0" name=""/>
        <dsp:cNvSpPr/>
      </dsp:nvSpPr>
      <dsp:spPr>
        <a:xfrm rot="15156493">
          <a:off x="3556245" y="3041827"/>
          <a:ext cx="2730426" cy="303366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50D4F98-CCCF-ED4A-827F-83EFE5D7629D}">
      <dsp:nvSpPr>
        <dsp:cNvPr id="0" name=""/>
        <dsp:cNvSpPr/>
      </dsp:nvSpPr>
      <dsp:spPr>
        <a:xfrm>
          <a:off x="3201114" y="-23719"/>
          <a:ext cx="2741771" cy="21934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385" tIns="32385" rIns="32385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b="1" u="sng" kern="1200" dirty="0" smtClean="0"/>
            <a:t>Zona </a:t>
          </a:r>
          <a:r>
            <a:rPr lang="es-ES" sz="1700" b="1" u="sng" kern="1200" dirty="0" err="1" smtClean="0"/>
            <a:t>fascicular</a:t>
          </a:r>
          <a:r>
            <a:rPr lang="es-ES" sz="1700" b="1" u="none" kern="1200" dirty="0" smtClean="0"/>
            <a:t> (75%)</a:t>
          </a:r>
          <a:r>
            <a:rPr lang="es-ES" sz="1700" b="1" u="sng" kern="1200" dirty="0" smtClean="0"/>
            <a:t> 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b="1" u="none" kern="1200" dirty="0" smtClean="0"/>
            <a:t>-</a:t>
          </a:r>
          <a:r>
            <a:rPr lang="es-ES" sz="1700" b="0" u="none" kern="1200" dirty="0" smtClean="0"/>
            <a:t>Secreta cortisol y </a:t>
          </a:r>
          <a:r>
            <a:rPr lang="es-ES" sz="1700" b="0" u="none" kern="1200" dirty="0" err="1" smtClean="0"/>
            <a:t>corticosterona</a:t>
          </a:r>
          <a:r>
            <a:rPr lang="es-ES" sz="1700" b="0" u="none" kern="1200" dirty="0" smtClean="0"/>
            <a:t> 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b="0" u="none" kern="1200" dirty="0" smtClean="0"/>
            <a:t>-Pocos andrógenos y estrógenos.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b="0" u="none" kern="1200" dirty="0" smtClean="0"/>
            <a:t>-Control por la ACTH </a:t>
          </a:r>
          <a:endParaRPr lang="es-ES" sz="1700" b="1" u="sng" kern="1200" dirty="0"/>
        </a:p>
      </dsp:txBody>
      <dsp:txXfrm>
        <a:off x="3201114" y="-23719"/>
        <a:ext cx="2741771" cy="2193417"/>
      </dsp:txXfrm>
    </dsp:sp>
    <dsp:sp modelId="{D370ECD7-E6A6-3643-A15E-105DB4C6099F}">
      <dsp:nvSpPr>
        <dsp:cNvPr id="0" name=""/>
        <dsp:cNvSpPr/>
      </dsp:nvSpPr>
      <dsp:spPr>
        <a:xfrm rot="19536086">
          <a:off x="5833256" y="4021234"/>
          <a:ext cx="2793757" cy="446354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E2ECD55-22E4-1746-AE45-4CF41DCDFA9C}">
      <dsp:nvSpPr>
        <dsp:cNvPr id="0" name=""/>
        <dsp:cNvSpPr/>
      </dsp:nvSpPr>
      <dsp:spPr>
        <a:xfrm>
          <a:off x="6400392" y="1037991"/>
          <a:ext cx="2741771" cy="340087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b="1" u="sng" kern="1200" dirty="0" smtClean="0"/>
            <a:t>Zona reticular</a:t>
          </a:r>
          <a:r>
            <a:rPr lang="es-ES" sz="1800" b="0" u="none" kern="1200" dirty="0" smtClean="0"/>
            <a:t> (10%)</a:t>
          </a:r>
          <a:endParaRPr lang="es-ES" sz="1800" b="1" u="sng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b="0" u="none" kern="1200" dirty="0" smtClean="0"/>
            <a:t>-Secreta andrógenos(1.-Dehidroepiandrosterona y 2.-Androstenediona)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b="0" u="none" kern="1200" dirty="0" smtClean="0"/>
            <a:t>-Pocos estrógenos y glucocorticoides.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1800" b="0" u="none" kern="1200" dirty="0" smtClean="0"/>
            <a:t>-Control por la ACTH y </a:t>
          </a:r>
          <a:r>
            <a:rPr lang="es-GT" sz="1800" b="0" i="1" u="none" kern="1200" dirty="0" smtClean="0"/>
            <a:t>Hormona </a:t>
          </a:r>
          <a:r>
            <a:rPr lang="es-GT" sz="1800" b="0" i="1" u="none" kern="1200" dirty="0" err="1" smtClean="0"/>
            <a:t>Corticótropa</a:t>
          </a:r>
          <a:r>
            <a:rPr lang="es-GT" sz="1800" b="0" i="1" u="none" kern="1200" dirty="0" smtClean="0"/>
            <a:t> estimuladora de Andrógenos</a:t>
          </a:r>
          <a:endParaRPr lang="es-ES" sz="1800" b="1" i="1" u="none" kern="1200" dirty="0"/>
        </a:p>
      </dsp:txBody>
      <dsp:txXfrm>
        <a:off x="6400392" y="1037991"/>
        <a:ext cx="2741771" cy="3400871"/>
      </dsp:txXfrm>
    </dsp:sp>
  </dsp:spTree>
</dsp:drawing>
</file>

<file path=ppt/diagrams/drawing2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ED46BE4-CE8E-4B25-B551-28EC7752E082}">
      <dsp:nvSpPr>
        <dsp:cNvPr id="0" name=""/>
        <dsp:cNvSpPr/>
      </dsp:nvSpPr>
      <dsp:spPr>
        <a:xfrm>
          <a:off x="2694" y="1277449"/>
          <a:ext cx="2474981" cy="318967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400" kern="1200" dirty="0" smtClean="0"/>
            <a:t>Cuando un tejido sufre daño, se inflama y  la administración de </a:t>
          </a:r>
          <a:r>
            <a:rPr lang="es-EC" sz="2400" kern="1200" dirty="0" err="1" smtClean="0"/>
            <a:t>cortisol</a:t>
          </a:r>
          <a:r>
            <a:rPr lang="es-EC" sz="2400" kern="1200" dirty="0" smtClean="0"/>
            <a:t> la bloquea</a:t>
          </a:r>
          <a:endParaRPr lang="es-EC" sz="2400" kern="1200" dirty="0"/>
        </a:p>
      </dsp:txBody>
      <dsp:txXfrm>
        <a:off x="2694" y="1277449"/>
        <a:ext cx="2474981" cy="3189676"/>
      </dsp:txXfrm>
    </dsp:sp>
    <dsp:sp modelId="{EE0045DB-8696-4F8F-87A2-EE3CDC82B862}">
      <dsp:nvSpPr>
        <dsp:cNvPr id="0" name=""/>
        <dsp:cNvSpPr/>
      </dsp:nvSpPr>
      <dsp:spPr>
        <a:xfrm>
          <a:off x="2477675" y="2855302"/>
          <a:ext cx="867296" cy="33969"/>
        </a:xfrm>
        <a:custGeom>
          <a:avLst/>
          <a:gdLst/>
          <a:ahLst/>
          <a:cxnLst/>
          <a:rect l="0" t="0" r="0" b="0"/>
          <a:pathLst>
            <a:path>
              <a:moveTo>
                <a:pt x="0" y="16984"/>
              </a:moveTo>
              <a:lnTo>
                <a:pt x="867296" y="16984"/>
              </a:lnTo>
            </a:path>
          </a:pathLst>
        </a:custGeom>
        <a:noFill/>
        <a:ln w="63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500" kern="1200"/>
        </a:p>
      </dsp:txBody>
      <dsp:txXfrm>
        <a:off x="2889641" y="2850605"/>
        <a:ext cx="43364" cy="43364"/>
      </dsp:txXfrm>
    </dsp:sp>
    <dsp:sp modelId="{F09D1900-6FAF-4487-A42D-5DC9136FC4DD}">
      <dsp:nvSpPr>
        <dsp:cNvPr id="0" name=""/>
        <dsp:cNvSpPr/>
      </dsp:nvSpPr>
      <dsp:spPr>
        <a:xfrm>
          <a:off x="3344971" y="1277449"/>
          <a:ext cx="2570297" cy="318967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400" kern="1200" dirty="0" smtClean="0"/>
            <a:t>Estabiliza la membranas de los lisosomas lo que impide la liberación de enzimas que provocan inflamación</a:t>
          </a:r>
          <a:endParaRPr lang="es-EC" sz="2400" kern="1200" dirty="0"/>
        </a:p>
      </dsp:txBody>
      <dsp:txXfrm>
        <a:off x="3344971" y="1277449"/>
        <a:ext cx="2570297" cy="3189676"/>
      </dsp:txXfrm>
    </dsp:sp>
    <dsp:sp modelId="{20FD1BD4-EFF9-4DCE-BA8A-2C8E1ABD8801}">
      <dsp:nvSpPr>
        <dsp:cNvPr id="0" name=""/>
        <dsp:cNvSpPr/>
      </dsp:nvSpPr>
      <dsp:spPr>
        <a:xfrm rot="17692822">
          <a:off x="5318200" y="1920248"/>
          <a:ext cx="2061432" cy="33969"/>
        </a:xfrm>
        <a:custGeom>
          <a:avLst/>
          <a:gdLst/>
          <a:ahLst/>
          <a:cxnLst/>
          <a:rect l="0" t="0" r="0" b="0"/>
          <a:pathLst>
            <a:path>
              <a:moveTo>
                <a:pt x="0" y="16984"/>
              </a:moveTo>
              <a:lnTo>
                <a:pt x="2061432" y="16984"/>
              </a:lnTo>
            </a:path>
          </a:pathLst>
        </a:custGeom>
        <a:noFill/>
        <a:ln w="63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700" kern="1200"/>
        </a:p>
      </dsp:txBody>
      <dsp:txXfrm rot="17692822">
        <a:off x="6297381" y="1885697"/>
        <a:ext cx="103071" cy="103071"/>
      </dsp:txXfrm>
    </dsp:sp>
    <dsp:sp modelId="{3401BA0B-B011-417F-808C-6D40559B0896}">
      <dsp:nvSpPr>
        <dsp:cNvPr id="0" name=""/>
        <dsp:cNvSpPr/>
      </dsp:nvSpPr>
      <dsp:spPr>
        <a:xfrm>
          <a:off x="6782565" y="553348"/>
          <a:ext cx="2168240" cy="8976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5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700" kern="1200" dirty="0" smtClean="0"/>
            <a:t>Impermeabiliza capilares</a:t>
          </a:r>
          <a:endParaRPr lang="es-EC" sz="1700" kern="1200" dirty="0"/>
        </a:p>
      </dsp:txBody>
      <dsp:txXfrm>
        <a:off x="6782565" y="553348"/>
        <a:ext cx="2168240" cy="897662"/>
      </dsp:txXfrm>
    </dsp:sp>
    <dsp:sp modelId="{4394BEA8-451A-4E8C-922A-5A1E0A6F7DFB}">
      <dsp:nvSpPr>
        <dsp:cNvPr id="0" name=""/>
        <dsp:cNvSpPr/>
      </dsp:nvSpPr>
      <dsp:spPr>
        <a:xfrm rot="19226100">
          <a:off x="5786397" y="2497003"/>
          <a:ext cx="1125040" cy="33969"/>
        </a:xfrm>
        <a:custGeom>
          <a:avLst/>
          <a:gdLst/>
          <a:ahLst/>
          <a:cxnLst/>
          <a:rect l="0" t="0" r="0" b="0"/>
          <a:pathLst>
            <a:path>
              <a:moveTo>
                <a:pt x="0" y="16984"/>
              </a:moveTo>
              <a:lnTo>
                <a:pt x="1125040" y="16984"/>
              </a:lnTo>
            </a:path>
          </a:pathLst>
        </a:custGeom>
        <a:noFill/>
        <a:ln w="63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500" kern="1200"/>
        </a:p>
      </dsp:txBody>
      <dsp:txXfrm rot="19226100">
        <a:off x="6320791" y="2485862"/>
        <a:ext cx="56252" cy="56252"/>
      </dsp:txXfrm>
    </dsp:sp>
    <dsp:sp modelId="{88057ACA-3EB1-42C0-8E79-FCBA9966D531}">
      <dsp:nvSpPr>
        <dsp:cNvPr id="0" name=""/>
        <dsp:cNvSpPr/>
      </dsp:nvSpPr>
      <dsp:spPr>
        <a:xfrm>
          <a:off x="6782565" y="1613629"/>
          <a:ext cx="2168240" cy="108412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5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700" kern="1200" dirty="0" smtClean="0"/>
            <a:t>Disminuye emigración leucocitos a la zona inflamada</a:t>
          </a:r>
          <a:endParaRPr lang="es-EC" sz="1700" kern="1200" dirty="0"/>
        </a:p>
      </dsp:txBody>
      <dsp:txXfrm>
        <a:off x="6782565" y="1613629"/>
        <a:ext cx="2168240" cy="1084120"/>
      </dsp:txXfrm>
    </dsp:sp>
    <dsp:sp modelId="{CCAAC900-ABFC-49C3-B50B-ABE2EB6084D4}">
      <dsp:nvSpPr>
        <dsp:cNvPr id="0" name=""/>
        <dsp:cNvSpPr/>
      </dsp:nvSpPr>
      <dsp:spPr>
        <a:xfrm rot="1886137">
          <a:off x="5840672" y="3120372"/>
          <a:ext cx="1016489" cy="33969"/>
        </a:xfrm>
        <a:custGeom>
          <a:avLst/>
          <a:gdLst/>
          <a:ahLst/>
          <a:cxnLst/>
          <a:rect l="0" t="0" r="0" b="0"/>
          <a:pathLst>
            <a:path>
              <a:moveTo>
                <a:pt x="0" y="16984"/>
              </a:moveTo>
              <a:lnTo>
                <a:pt x="1016489" y="16984"/>
              </a:lnTo>
            </a:path>
          </a:pathLst>
        </a:custGeom>
        <a:noFill/>
        <a:ln w="63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500" kern="1200"/>
        </a:p>
      </dsp:txBody>
      <dsp:txXfrm rot="1886137">
        <a:off x="6323504" y="3111945"/>
        <a:ext cx="50824" cy="50824"/>
      </dsp:txXfrm>
    </dsp:sp>
    <dsp:sp modelId="{DBE2F327-8318-4F0A-B336-131881845290}">
      <dsp:nvSpPr>
        <dsp:cNvPr id="0" name=""/>
        <dsp:cNvSpPr/>
      </dsp:nvSpPr>
      <dsp:spPr>
        <a:xfrm>
          <a:off x="6782565" y="2860367"/>
          <a:ext cx="2168240" cy="108412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5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700" kern="1200" dirty="0" smtClean="0"/>
            <a:t>Reduce multiplicación de linfocitos T.</a:t>
          </a:r>
          <a:endParaRPr lang="es-EC" sz="1700" kern="1200" dirty="0"/>
        </a:p>
      </dsp:txBody>
      <dsp:txXfrm>
        <a:off x="6782565" y="2860367"/>
        <a:ext cx="2168240" cy="1084120"/>
      </dsp:txXfrm>
    </dsp:sp>
    <dsp:sp modelId="{E368F1D3-A661-4250-9CF2-73EC4D0FE8E1}">
      <dsp:nvSpPr>
        <dsp:cNvPr id="0" name=""/>
        <dsp:cNvSpPr/>
      </dsp:nvSpPr>
      <dsp:spPr>
        <a:xfrm rot="3838977">
          <a:off x="5360294" y="3743741"/>
          <a:ext cx="1977245" cy="33969"/>
        </a:xfrm>
        <a:custGeom>
          <a:avLst/>
          <a:gdLst/>
          <a:ahLst/>
          <a:cxnLst/>
          <a:rect l="0" t="0" r="0" b="0"/>
          <a:pathLst>
            <a:path>
              <a:moveTo>
                <a:pt x="0" y="16984"/>
              </a:moveTo>
              <a:lnTo>
                <a:pt x="1977245" y="16984"/>
              </a:lnTo>
            </a:path>
          </a:pathLst>
        </a:custGeom>
        <a:noFill/>
        <a:ln w="63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700" kern="1200"/>
        </a:p>
      </dsp:txBody>
      <dsp:txXfrm rot="3838977">
        <a:off x="6299486" y="3711295"/>
        <a:ext cx="98862" cy="98862"/>
      </dsp:txXfrm>
    </dsp:sp>
    <dsp:sp modelId="{8315D868-8313-434E-A479-D4C41DB3FD5E}">
      <dsp:nvSpPr>
        <dsp:cNvPr id="0" name=""/>
        <dsp:cNvSpPr/>
      </dsp:nvSpPr>
      <dsp:spPr>
        <a:xfrm>
          <a:off x="6782565" y="4107105"/>
          <a:ext cx="2168240" cy="108412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5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700" kern="1200" dirty="0" smtClean="0"/>
            <a:t>Disminuye la liberación de </a:t>
          </a:r>
          <a:r>
            <a:rPr lang="es-EC" sz="1700" kern="1200" dirty="0" err="1" smtClean="0"/>
            <a:t>Interleucina</a:t>
          </a:r>
          <a:r>
            <a:rPr lang="es-EC" sz="1700" kern="1200" dirty="0" smtClean="0"/>
            <a:t> 1, por tanto el aumento de Temperatura</a:t>
          </a:r>
          <a:endParaRPr lang="es-EC" sz="1700" kern="1200" dirty="0"/>
        </a:p>
      </dsp:txBody>
      <dsp:txXfrm>
        <a:off x="6782565" y="4107105"/>
        <a:ext cx="2168240" cy="1084120"/>
      </dsp:txXfrm>
    </dsp:sp>
  </dsp:spTree>
</dsp:drawing>
</file>

<file path=ppt/diagrams/drawing2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C9092F6-2D6D-DD45-BA8D-1BF68C307A21}">
      <dsp:nvSpPr>
        <dsp:cNvPr id="0" name=""/>
        <dsp:cNvSpPr/>
      </dsp:nvSpPr>
      <dsp:spPr>
        <a:xfrm>
          <a:off x="-6151526" y="-941142"/>
          <a:ext cx="7322646" cy="7322646"/>
        </a:xfrm>
        <a:prstGeom prst="blockArc">
          <a:avLst>
            <a:gd name="adj1" fmla="val 18900000"/>
            <a:gd name="adj2" fmla="val 2700000"/>
            <a:gd name="adj3" fmla="val 295"/>
          </a:avLst>
        </a:prstGeom>
        <a:noFill/>
        <a:ln w="63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E6F0A3-5A61-6E4A-8DF1-96F57EB0E601}">
      <dsp:nvSpPr>
        <dsp:cNvPr id="0" name=""/>
        <dsp:cNvSpPr/>
      </dsp:nvSpPr>
      <dsp:spPr>
        <a:xfrm>
          <a:off x="511722" y="339913"/>
          <a:ext cx="5221602" cy="680262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9959" tIns="50800" rIns="50800" bIns="508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2000" kern="1200" dirty="0" smtClean="0"/>
            <a:t>Bloquea la respuesta inflamatoria, puede evitar el shock o la muerte por la anafilaxia.</a:t>
          </a:r>
          <a:endParaRPr lang="es-ES_tradnl" sz="2000" kern="1200" dirty="0"/>
        </a:p>
      </dsp:txBody>
      <dsp:txXfrm>
        <a:off x="511722" y="339913"/>
        <a:ext cx="5221602" cy="680262"/>
      </dsp:txXfrm>
    </dsp:sp>
    <dsp:sp modelId="{270AE622-D18E-8444-BD19-724B3879C22C}">
      <dsp:nvSpPr>
        <dsp:cNvPr id="0" name=""/>
        <dsp:cNvSpPr/>
      </dsp:nvSpPr>
      <dsp:spPr>
        <a:xfrm>
          <a:off x="86558" y="254880"/>
          <a:ext cx="850328" cy="85032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B9B708-C9CD-3742-AC13-ECB7E2D6FD5A}">
      <dsp:nvSpPr>
        <dsp:cNvPr id="0" name=""/>
        <dsp:cNvSpPr/>
      </dsp:nvSpPr>
      <dsp:spPr>
        <a:xfrm>
          <a:off x="999178" y="1359981"/>
          <a:ext cx="4734146" cy="680262"/>
        </a:xfrm>
        <a:prstGeom prst="rect">
          <a:avLst/>
        </a:prstGeom>
        <a:gradFill rotWithShape="0">
          <a:gsLst>
            <a:gs pos="0">
              <a:schemeClr val="accent4">
                <a:hueOff val="-1507785"/>
                <a:satOff val="10526"/>
                <a:lumOff val="1127"/>
                <a:alphaOff val="0"/>
                <a:shade val="47500"/>
                <a:satMod val="137000"/>
              </a:schemeClr>
            </a:gs>
            <a:gs pos="55000">
              <a:schemeClr val="accent4">
                <a:hueOff val="-1507785"/>
                <a:satOff val="10526"/>
                <a:lumOff val="1127"/>
                <a:alphaOff val="0"/>
                <a:shade val="69000"/>
                <a:satMod val="137000"/>
              </a:schemeClr>
            </a:gs>
            <a:gs pos="100000">
              <a:schemeClr val="accent4">
                <a:hueOff val="-1507785"/>
                <a:satOff val="10526"/>
                <a:lumOff val="1127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9959" tIns="50800" rIns="50800" bIns="508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2000" kern="1200" dirty="0" smtClean="0"/>
            <a:t>El cortisol reduce el número de Linfocitos y Eosinófilos de la sangre.</a:t>
          </a:r>
          <a:endParaRPr lang="es-ES_tradnl" sz="2000" kern="1200" dirty="0"/>
        </a:p>
      </dsp:txBody>
      <dsp:txXfrm>
        <a:off x="999178" y="1359981"/>
        <a:ext cx="4734146" cy="680262"/>
      </dsp:txXfrm>
    </dsp:sp>
    <dsp:sp modelId="{0683379C-CD6B-8746-A3C3-715D7EB74F60}">
      <dsp:nvSpPr>
        <dsp:cNvPr id="0" name=""/>
        <dsp:cNvSpPr/>
      </dsp:nvSpPr>
      <dsp:spPr>
        <a:xfrm>
          <a:off x="574014" y="1274948"/>
          <a:ext cx="850328" cy="85032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4">
              <a:hueOff val="-1507785"/>
              <a:satOff val="10526"/>
              <a:lumOff val="1127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BF09ABF-306A-8E46-B520-C3B4C8EB534A}">
      <dsp:nvSpPr>
        <dsp:cNvPr id="0" name=""/>
        <dsp:cNvSpPr/>
      </dsp:nvSpPr>
      <dsp:spPr>
        <a:xfrm>
          <a:off x="1148788" y="2380049"/>
          <a:ext cx="4584536" cy="680262"/>
        </a:xfrm>
        <a:prstGeom prst="rect">
          <a:avLst/>
        </a:prstGeom>
        <a:gradFill rotWithShape="0">
          <a:gsLst>
            <a:gs pos="0">
              <a:schemeClr val="accent4">
                <a:hueOff val="-3015570"/>
                <a:satOff val="21052"/>
                <a:lumOff val="2255"/>
                <a:alphaOff val="0"/>
                <a:shade val="47500"/>
                <a:satMod val="137000"/>
              </a:schemeClr>
            </a:gs>
            <a:gs pos="55000">
              <a:schemeClr val="accent4">
                <a:hueOff val="-3015570"/>
                <a:satOff val="21052"/>
                <a:lumOff val="2255"/>
                <a:alphaOff val="0"/>
                <a:shade val="69000"/>
                <a:satMod val="137000"/>
              </a:schemeClr>
            </a:gs>
            <a:gs pos="100000">
              <a:schemeClr val="accent4">
                <a:hueOff val="-3015570"/>
                <a:satOff val="21052"/>
                <a:lumOff val="2255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9959" tIns="50800" rIns="50800" bIns="508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2000" kern="1200" dirty="0" smtClean="0"/>
            <a:t>Prevención del rechazo inmunitario de órganos trasplantados</a:t>
          </a:r>
          <a:endParaRPr lang="es-ES_tradnl" sz="2000" kern="1200" dirty="0"/>
        </a:p>
      </dsp:txBody>
      <dsp:txXfrm>
        <a:off x="1148788" y="2380049"/>
        <a:ext cx="4584536" cy="680262"/>
      </dsp:txXfrm>
    </dsp:sp>
    <dsp:sp modelId="{638B424D-77FA-D844-8ADA-C9F4488B422F}">
      <dsp:nvSpPr>
        <dsp:cNvPr id="0" name=""/>
        <dsp:cNvSpPr/>
      </dsp:nvSpPr>
      <dsp:spPr>
        <a:xfrm>
          <a:off x="723624" y="2295016"/>
          <a:ext cx="850328" cy="85032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4">
              <a:hueOff val="-3015570"/>
              <a:satOff val="21052"/>
              <a:lumOff val="225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329002-FD0C-F945-8E6C-4B6845F4D45E}">
      <dsp:nvSpPr>
        <dsp:cNvPr id="0" name=""/>
        <dsp:cNvSpPr/>
      </dsp:nvSpPr>
      <dsp:spPr>
        <a:xfrm>
          <a:off x="999178" y="3400117"/>
          <a:ext cx="4734146" cy="680262"/>
        </a:xfrm>
        <a:prstGeom prst="rect">
          <a:avLst/>
        </a:prstGeom>
        <a:gradFill rotWithShape="0">
          <a:gsLst>
            <a:gs pos="0">
              <a:schemeClr val="accent4">
                <a:hueOff val="-4523356"/>
                <a:satOff val="31579"/>
                <a:lumOff val="3382"/>
                <a:alphaOff val="0"/>
                <a:shade val="47500"/>
                <a:satMod val="137000"/>
              </a:schemeClr>
            </a:gs>
            <a:gs pos="55000">
              <a:schemeClr val="accent4">
                <a:hueOff val="-4523356"/>
                <a:satOff val="31579"/>
                <a:lumOff val="3382"/>
                <a:alphaOff val="0"/>
                <a:shade val="69000"/>
                <a:satMod val="137000"/>
              </a:schemeClr>
            </a:gs>
            <a:gs pos="100000">
              <a:schemeClr val="accent4">
                <a:hueOff val="-4523356"/>
                <a:satOff val="31579"/>
                <a:lumOff val="3382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9959" tIns="50800" rIns="50800" bIns="508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2000" kern="1200" dirty="0" smtClean="0"/>
            <a:t>Fomenta la producción de eritrocitos.</a:t>
          </a:r>
          <a:endParaRPr lang="es-ES_tradnl" sz="2000" kern="1200" dirty="0"/>
        </a:p>
      </dsp:txBody>
      <dsp:txXfrm>
        <a:off x="999178" y="3400117"/>
        <a:ext cx="4734146" cy="680262"/>
      </dsp:txXfrm>
    </dsp:sp>
    <dsp:sp modelId="{E8D1DF22-D78D-674D-A374-EFA78ECDCEF5}">
      <dsp:nvSpPr>
        <dsp:cNvPr id="0" name=""/>
        <dsp:cNvSpPr/>
      </dsp:nvSpPr>
      <dsp:spPr>
        <a:xfrm>
          <a:off x="574014" y="3315084"/>
          <a:ext cx="850328" cy="85032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4">
              <a:hueOff val="-4523356"/>
              <a:satOff val="31579"/>
              <a:lumOff val="3382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C021FD-869E-44BF-BD5A-7F9EE19DEC7F}">
      <dsp:nvSpPr>
        <dsp:cNvPr id="0" name=""/>
        <dsp:cNvSpPr/>
      </dsp:nvSpPr>
      <dsp:spPr>
        <a:xfrm>
          <a:off x="511722" y="4420185"/>
          <a:ext cx="5221602" cy="680262"/>
        </a:xfrm>
        <a:prstGeom prst="rect">
          <a:avLst/>
        </a:prstGeom>
        <a:gradFill rotWithShape="0">
          <a:gsLst>
            <a:gs pos="0">
              <a:schemeClr val="accent4">
                <a:hueOff val="-6031141"/>
                <a:satOff val="42105"/>
                <a:lumOff val="4509"/>
                <a:alphaOff val="0"/>
                <a:shade val="47500"/>
                <a:satMod val="137000"/>
              </a:schemeClr>
            </a:gs>
            <a:gs pos="55000">
              <a:schemeClr val="accent4">
                <a:hueOff val="-6031141"/>
                <a:satOff val="42105"/>
                <a:lumOff val="4509"/>
                <a:alphaOff val="0"/>
                <a:shade val="69000"/>
                <a:satMod val="137000"/>
              </a:schemeClr>
            </a:gs>
            <a:gs pos="100000">
              <a:schemeClr val="accent4">
                <a:hueOff val="-6031141"/>
                <a:satOff val="42105"/>
                <a:lumOff val="4509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9959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2000" kern="1200" dirty="0" smtClean="0"/>
            <a:t>Estimula Resorción Ósea/calciuria/eliminación de Ca++ en heces</a:t>
          </a:r>
          <a:endParaRPr lang="es-ES" sz="2000" kern="1200" dirty="0"/>
        </a:p>
      </dsp:txBody>
      <dsp:txXfrm>
        <a:off x="511722" y="4420185"/>
        <a:ext cx="5221602" cy="680262"/>
      </dsp:txXfrm>
    </dsp:sp>
    <dsp:sp modelId="{9A6453CD-AD4C-4145-95EC-20DFE51E4BAC}">
      <dsp:nvSpPr>
        <dsp:cNvPr id="0" name=""/>
        <dsp:cNvSpPr/>
      </dsp:nvSpPr>
      <dsp:spPr>
        <a:xfrm>
          <a:off x="86558" y="4335152"/>
          <a:ext cx="850328" cy="85032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4">
              <a:hueOff val="-6031141"/>
              <a:satOff val="42105"/>
              <a:lumOff val="450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8A95484-4341-5F4F-8D18-5B8325086E4E}">
      <dsp:nvSpPr>
        <dsp:cNvPr id="0" name=""/>
        <dsp:cNvSpPr/>
      </dsp:nvSpPr>
      <dsp:spPr>
        <a:xfrm>
          <a:off x="1688400" y="393728"/>
          <a:ext cx="2921914" cy="2922359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54A2C4F-DF71-0342-A4E7-EA4DA73DCC97}">
      <dsp:nvSpPr>
        <dsp:cNvPr id="0" name=""/>
        <dsp:cNvSpPr/>
      </dsp:nvSpPr>
      <dsp:spPr>
        <a:xfrm>
          <a:off x="2334239" y="1448788"/>
          <a:ext cx="1623651" cy="8116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700" kern="1200" dirty="0" smtClean="0"/>
            <a:t>También puede elevarse POMC</a:t>
          </a:r>
        </a:p>
      </dsp:txBody>
      <dsp:txXfrm>
        <a:off x="2334239" y="1448788"/>
        <a:ext cx="1623651" cy="811631"/>
      </dsp:txXfrm>
    </dsp:sp>
    <dsp:sp modelId="{2B955DBD-4AE3-044F-8823-3A9057FC19BF}">
      <dsp:nvSpPr>
        <dsp:cNvPr id="0" name=""/>
        <dsp:cNvSpPr/>
      </dsp:nvSpPr>
      <dsp:spPr>
        <a:xfrm>
          <a:off x="876848" y="2072840"/>
          <a:ext cx="2921914" cy="2922359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gradFill rotWithShape="0">
          <a:gsLst>
            <a:gs pos="0">
              <a:schemeClr val="accent4">
                <a:hueOff val="-3015570"/>
                <a:satOff val="21052"/>
                <a:lumOff val="2255"/>
                <a:alphaOff val="0"/>
                <a:shade val="47500"/>
                <a:satMod val="137000"/>
              </a:schemeClr>
            </a:gs>
            <a:gs pos="55000">
              <a:schemeClr val="accent4">
                <a:hueOff val="-3015570"/>
                <a:satOff val="21052"/>
                <a:lumOff val="2255"/>
                <a:alphaOff val="0"/>
                <a:shade val="69000"/>
                <a:satMod val="137000"/>
              </a:schemeClr>
            </a:gs>
            <a:gs pos="100000">
              <a:schemeClr val="accent4">
                <a:hueOff val="-3015570"/>
                <a:satOff val="21052"/>
                <a:lumOff val="2255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346E8E2-20BC-304A-ABFF-2D5BDFF07178}">
      <dsp:nvSpPr>
        <dsp:cNvPr id="0" name=""/>
        <dsp:cNvSpPr/>
      </dsp:nvSpPr>
      <dsp:spPr>
        <a:xfrm>
          <a:off x="1525980" y="3137613"/>
          <a:ext cx="1623651" cy="8116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700" kern="1200" dirty="0" smtClean="0"/>
            <a:t>Se incrementa  en la  enfermedad de Addison.</a:t>
          </a:r>
        </a:p>
      </dsp:txBody>
      <dsp:txXfrm>
        <a:off x="1525980" y="3137613"/>
        <a:ext cx="1623651" cy="811631"/>
      </dsp:txXfrm>
    </dsp:sp>
    <dsp:sp modelId="{562501F6-0230-314F-A07C-53D7F3571FDD}">
      <dsp:nvSpPr>
        <dsp:cNvPr id="0" name=""/>
        <dsp:cNvSpPr/>
      </dsp:nvSpPr>
      <dsp:spPr>
        <a:xfrm>
          <a:off x="1896363" y="3952887"/>
          <a:ext cx="2510377" cy="2511383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gradFill rotWithShape="0">
          <a:gsLst>
            <a:gs pos="0">
              <a:schemeClr val="accent4">
                <a:hueOff val="-6031141"/>
                <a:satOff val="42105"/>
                <a:lumOff val="4509"/>
                <a:alphaOff val="0"/>
                <a:shade val="47500"/>
                <a:satMod val="137000"/>
              </a:schemeClr>
            </a:gs>
            <a:gs pos="55000">
              <a:schemeClr val="accent4">
                <a:hueOff val="-6031141"/>
                <a:satOff val="42105"/>
                <a:lumOff val="4509"/>
                <a:alphaOff val="0"/>
                <a:shade val="69000"/>
                <a:satMod val="137000"/>
              </a:schemeClr>
            </a:gs>
            <a:gs pos="100000">
              <a:schemeClr val="accent4">
                <a:hueOff val="-6031141"/>
                <a:satOff val="42105"/>
                <a:lumOff val="4509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134747F-70EE-C14C-98EF-D2DCBB85EAA9}">
      <dsp:nvSpPr>
        <dsp:cNvPr id="0" name=""/>
        <dsp:cNvSpPr/>
      </dsp:nvSpPr>
      <dsp:spPr>
        <a:xfrm>
          <a:off x="2338080" y="4828867"/>
          <a:ext cx="1623651" cy="8116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700" kern="1200" dirty="0" smtClean="0"/>
            <a:t>Cuando hay mayor secreción de ACTH</a:t>
          </a:r>
        </a:p>
      </dsp:txBody>
      <dsp:txXfrm>
        <a:off x="2338080" y="4828867"/>
        <a:ext cx="1623651" cy="811631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9/3/layout/OpposingIdeas">
  <dgm:title val=""/>
  <dgm:desc val=""/>
  <dgm:catLst>
    <dgm:cat type="relationship" pri="34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30" srcId="0" destId="10" srcOrd="0" destOrd="0"/>
        <dgm:cxn modelId="12" srcId="10" destId="11" srcOrd="0" destOrd="0"/>
        <dgm:cxn modelId="40" srcId="0" destId="20" srcOrd="1" destOrd="0"/>
        <dgm:cxn modelId="22" srcId="20" destId="2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30" srcId="0" destId="10" srcOrd="0" destOrd="0"/>
        <dgm:cxn modelId="12" srcId="10" destId="11" srcOrd="0" destOrd="0"/>
        <dgm:cxn modelId="4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30" srcId="0" destId="10" srcOrd="0" destOrd="0"/>
        <dgm:cxn modelId="12" srcId="10" destId="11" srcOrd="0" destOrd="0"/>
        <dgm:cxn modelId="40" srcId="0" destId="20" srcOrd="1" destOrd="0"/>
        <dgm:cxn modelId="22" srcId="20" destId="21" srcOrd="0" destOrd="0"/>
      </dgm:cxnLst>
      <dgm:bg/>
      <dgm:whole/>
    </dgm:dataModel>
  </dgm:clrData>
  <dgm:layoutNode name="Name0">
    <dgm:varLst>
      <dgm:chMax val="2"/>
      <dgm:dir/>
      <dgm:animOne val="branch"/>
      <dgm:animLvl val="lvl"/>
      <dgm:resizeHandles val="exact"/>
    </dgm:varLst>
    <dgm:choose name="Name1">
      <dgm:if name="Name2" axis="ch" ptType="node" func="cnt" op="lte" val="1">
        <dgm:alg type="composite">
          <dgm:param type="ar" val="0.9928"/>
        </dgm:alg>
      </dgm:if>
      <dgm:else name="Name3">
        <dgm:alg type="composite">
          <dgm:param type="ar" val="1.6364"/>
        </dgm:alg>
      </dgm:else>
    </dgm:choose>
    <dgm:shape xmlns:r="http://schemas.openxmlformats.org/officeDocument/2006/relationships" r:blip="">
      <dgm:adjLst/>
    </dgm:shape>
    <dgm:choose name="Name4">
      <dgm:if name="Name5" func="var" arg="dir" op="equ" val="norm">
        <dgm:choose name="Name6">
          <dgm:if name="Name7" axis="ch" ptType="node" func="cnt" op="lte" val="1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l" for="ch" forName="ChildText1" refType="w" fact="0.2963"/>
              <dgm:constr type="t" for="ch" forName="ChildText1" refType="h" fact="0.2722"/>
              <dgm:constr type="w" for="ch" forName="ChildText1" refType="w" fact="0.6534"/>
              <dgm:constr type="h" for="ch" forName="ChildText1" refType="h" fact="0.6682"/>
              <dgm:constr type="l" for="ch" forName="Background" refType="w" fact="0.246"/>
              <dgm:constr type="t" for="ch" forName="Background" refType="h" fact="0.2125"/>
              <dgm:constr type="w" for="ch" forName="Background" refType="w" fact="0.754"/>
              <dgm:constr type="h" for="ch" forName="Background" refType="h" fact="0.7875"/>
              <dgm:constr type="l" for="ch" forName="ParentText1" refType="w" fact="0"/>
              <dgm:constr type="t" for="ch" forName="ParentText1" refType="h" fact="0"/>
              <dgm:constr type="w" for="ch" forName="ParentText1" refType="w" fact="0.234"/>
              <dgm:constr type="h" for="ch" forName="ParentText1" refType="h" fact="0.8713"/>
              <dgm:constr type="l" for="ch" forName="ParentShape1" refType="w" fact="0"/>
              <dgm:constr type="t" for="ch" forName="ParentShape1" refType="h" fact="0"/>
              <dgm:constr type="w" for="ch" forName="ParentShape1" refType="w" fact="0.234"/>
              <dgm:constr type="h" for="ch" forName="ParentShape1" refType="h" fact="0.8713"/>
            </dgm:constrLst>
          </dgm:if>
          <dgm:else name="Name8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l" for="ch" forName="ChildText1" refType="w" fact="0.15"/>
              <dgm:constr type="t" for="ch" forName="ChildText1" refType="h" fact="0.22"/>
              <dgm:constr type="w" for="ch" forName="ChildText1" refType="w" fact="0.325"/>
              <dgm:constr type="h" for="ch" forName="ChildText1" refType="h" fact="0.56"/>
              <dgm:constr type="l" for="ch" forName="ChildText2" refType="w" fact="0.525"/>
              <dgm:constr type="t" for="ch" forName="ChildText2" refType="h" fact="0.22"/>
              <dgm:constr type="w" for="ch" forName="ChildText2" refType="w" fact="0.325"/>
              <dgm:constr type="h" for="ch" forName="ChildText2" refType="h" fact="0.56"/>
              <dgm:constr type="l" for="ch" forName="Background" refType="w" fact="0.125"/>
              <dgm:constr type="t" for="ch" forName="Background" refType="h" fact="0.17"/>
              <dgm:constr type="w" for="ch" forName="Background" refType="w" fact="0.75"/>
              <dgm:constr type="h" for="ch" forName="Background" refType="h" fact="0.66"/>
              <dgm:constr type="l" for="ch" forName="ParentText1" refType="w" fact="0"/>
              <dgm:constr type="t" for="ch" forName="ParentText1" refType="h" fact="0"/>
              <dgm:constr type="w" for="ch" forName="ParentText1" refType="w" fact="0.125"/>
              <dgm:constr type="h" for="ch" forName="ParentText1" refType="h" fact="0.72"/>
              <dgm:constr type="l" for="ch" forName="ParentShape1" refType="w" fact="0"/>
              <dgm:constr type="t" for="ch" forName="ParentShape1" refType="h" fact="0"/>
              <dgm:constr type="w" for="ch" forName="ParentShape1" refType="w" fact="0.125"/>
              <dgm:constr type="h" for="ch" forName="ParentShape1" refType="h" fact="0.72"/>
              <dgm:constr type="l" for="ch" forName="ParentText2" refType="w" fact="0.875"/>
              <dgm:constr type="t" for="ch" forName="ParentText2" refType="h" fact="0.28"/>
              <dgm:constr type="w" for="ch" forName="ParentText2" refType="w" fact="0.125"/>
              <dgm:constr type="h" for="ch" forName="ParentText2" refType="h" fact="0.72"/>
              <dgm:constr type="l" for="ch" forName="ParentShape2" refType="w" fact="0.875"/>
              <dgm:constr type="t" for="ch" forName="ParentShape2" refType="h" fact="0.28"/>
              <dgm:constr type="w" for="ch" forName="ParentShape2" refType="w" fact="0.125"/>
              <dgm:constr type="h" for="ch" forName="ParentShape2" refType="h" fact="0.72"/>
              <dgm:constr type="l" for="ch" forName="Divider" refType="w" fact="0.5"/>
              <dgm:constr type="t" for="ch" forName="Divider" refType="h" fact="0.24"/>
              <dgm:constr type="w" for="ch" forName="Divider" refType="w" fact="0.0001"/>
              <dgm:constr type="h" for="ch" forName="Divider" refType="h" fact="0.52"/>
            </dgm:constrLst>
          </dgm:else>
        </dgm:choose>
      </dgm:if>
      <dgm:else name="Name9">
        <dgm:choose name="Name10">
          <dgm:if name="Name11" axis="ch" ptType="node" func="cnt" op="lte" val="1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r" for="ch" forName="ChildText1" refType="w" fact="-0.2455"/>
              <dgm:constr type="t" for="ch" forName="ChildText1" refType="h" fact="0.2651"/>
              <dgm:constr type="w" for="ch" forName="ChildText1" refType="w" fact="0.5351"/>
              <dgm:constr type="h" for="ch" forName="ChildText1" refType="h" fact="0.56"/>
              <dgm:constr type="r" for="ch" forName="Background" refType="w" fact="-0.246"/>
              <dgm:constr type="t" for="ch" forName="Background" refType="h" fact="0.2125"/>
              <dgm:constr type="w" for="ch" forName="Background" refType="w" fact="0.754"/>
              <dgm:constr type="h" for="ch" forName="Background" refType="h" fact="0.7875"/>
              <dgm:constr type="r" for="ch" forName="ParentText1" refType="w" fact="0"/>
              <dgm:constr type="t" for="ch" forName="ParentText1" refType="h" fact="0"/>
              <dgm:constr type="w" for="ch" forName="ParentText1" refType="w" fact="0.234"/>
              <dgm:constr type="h" for="ch" forName="ParentText1" refType="h" fact="0.8713"/>
              <dgm:constr type="r" for="ch" forName="ParentShape1" refType="w" fact="0"/>
              <dgm:constr type="t" for="ch" forName="ParentShape1" refType="h" fact="0"/>
              <dgm:constr type="w" for="ch" forName="ParentShape1" refType="w" fact="0.234"/>
              <dgm:constr type="h" for="ch" forName="ParentShape1" refType="h" fact="0.8713"/>
            </dgm:constrLst>
          </dgm:if>
          <dgm:else name="Name12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r" for="ch" forName="ChildText1" refType="w" fact="-0.15"/>
              <dgm:constr type="t" for="ch" forName="ChildText1" refType="h" fact="0.22"/>
              <dgm:constr type="w" for="ch" forName="ChildText1" refType="w" fact="0.325"/>
              <dgm:constr type="h" for="ch" forName="ChildText1" refType="h" fact="0.56"/>
              <dgm:constr type="r" for="ch" forName="ChildText2" refType="w" fact="-0.525"/>
              <dgm:constr type="t" for="ch" forName="ChildText2" refType="h" fact="0.22"/>
              <dgm:constr type="w" for="ch" forName="ChildText2" refType="w" fact="0.325"/>
              <dgm:constr type="h" for="ch" forName="ChildText2" refType="h" fact="0.56"/>
              <dgm:constr type="r" for="ch" forName="Background" refType="w" fact="-0.125"/>
              <dgm:constr type="t" for="ch" forName="Background" refType="h" fact="0.17"/>
              <dgm:constr type="w" for="ch" forName="Background" refType="w" fact="0.75"/>
              <dgm:constr type="h" for="ch" forName="Background" refType="h" fact="0.66"/>
              <dgm:constr type="r" for="ch" forName="ParentText1" refType="w" fact="0"/>
              <dgm:constr type="t" for="ch" forName="ParentText1" refType="h" fact="0"/>
              <dgm:constr type="w" for="ch" forName="ParentText1" refType="w" fact="0.125"/>
              <dgm:constr type="h" for="ch" forName="ParentText1" refType="h" fact="0.72"/>
              <dgm:constr type="r" for="ch" forName="ParentShape1" refType="w" fact="0"/>
              <dgm:constr type="t" for="ch" forName="ParentShape1" refType="h" fact="0"/>
              <dgm:constr type="w" for="ch" forName="ParentShape1" refType="w" fact="0.125"/>
              <dgm:constr type="h" for="ch" forName="ParentShape1" refType="h" fact="0.72"/>
              <dgm:constr type="r" for="ch" forName="ParentText2" refType="w" fact="-0.875"/>
              <dgm:constr type="t" for="ch" forName="ParentText2" refType="h" fact="0.28"/>
              <dgm:constr type="w" for="ch" forName="ParentText2" refType="w" fact="0.125"/>
              <dgm:constr type="h" for="ch" forName="ParentText2" refType="h" fact="0.72"/>
              <dgm:constr type="r" for="ch" forName="ParentShape2" refType="w" fact="-0.875"/>
              <dgm:constr type="t" for="ch" forName="ParentShape2" refType="h" fact="0.28"/>
              <dgm:constr type="w" for="ch" forName="ParentShape2" refType="w" fact="0.125"/>
              <dgm:constr type="h" for="ch" forName="ParentShape2" refType="h" fact="0.72"/>
              <dgm:constr type="r" for="ch" forName="Divider" refType="w" fact="-0.5"/>
              <dgm:constr type="t" for="ch" forName="Divider" refType="h" fact="0.24"/>
              <dgm:constr type="w" for="ch" forName="Divider" refType="w" fact="0.0001"/>
              <dgm:constr type="h" for="ch" forName="Divider" refType="h" fact="0.52"/>
            </dgm:constrLst>
          </dgm:else>
        </dgm:choose>
      </dgm:else>
    </dgm:choose>
    <dgm:choose name="Name13">
      <dgm:if name="Name14" axis="ch" ptType="node" func="cnt" op="gte" val="1">
        <dgm:layoutNode name="Background" styleLbl="node1">
          <dgm:alg type="sp"/>
          <dgm:choose name="Name15">
            <dgm:if name="Name16" func="var" arg="dir" op="equ" val="norm">
              <dgm:shape xmlns:r="http://schemas.openxmlformats.org/officeDocument/2006/relationships" type="round2DiagRect" r:blip="">
                <dgm:adjLst>
                  <dgm:adj idx="1" val="0"/>
                  <dgm:adj idx="2" val="0.1667"/>
                </dgm:adjLst>
              </dgm:shape>
            </dgm:if>
            <dgm:else name="Name17">
              <dgm:shape xmlns:r="http://schemas.openxmlformats.org/officeDocument/2006/relationships" type="round2DiagRect" r:blip="">
                <dgm:adjLst>
                  <dgm:adj idx="1" val="0.1667"/>
                  <dgm:adj idx="2" val="0"/>
                </dgm:adjLst>
              </dgm:shape>
            </dgm:else>
          </dgm:choose>
          <dgm:presOf/>
        </dgm:layoutNode>
        <dgm:choose name="Name18">
          <dgm:if name="Name19" axis="ch" ptType="node" func="cnt" op="gte" val="2">
            <dgm:layoutNode name="Divider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</dgm:if>
          <dgm:else name="Name20"/>
        </dgm:choose>
        <dgm:layoutNode name="ChildText1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hideGeom="1">
            <dgm:adjLst/>
          </dgm:shape>
          <dgm:presOf axis="ch des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21">
          <dgm:if name="Name22" axis="ch" ptType="node" func="cnt" op="gte" val="2">
            <dgm:layoutNode name="ChildText2" styleLbl="revTx">
              <dgm:varLst>
                <dgm:chMax val="0"/>
                <dgm:chPref val="0"/>
                <dgm:bulletEnabled val="1"/>
              </dgm:varLst>
              <dgm:alg type="tx">
                <dgm:param type="parTxLTRAlign" val="l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ch des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23"/>
        </dgm:choose>
        <dgm:layoutNode name="ParentText1" styleLbl="revTx">
          <dgm:varLst>
            <dgm:chMax val="1"/>
            <dgm:chPref val="1"/>
          </dgm:varLst>
          <dgm:choose name="Name24">
            <dgm:if name="Name25" func="var" arg="dir" op="equ" val="norm">
              <dgm:alg type="tx">
                <dgm:param type="parTxLTRAlign" val="r"/>
                <dgm:param type="shpTxLTRAlignCh" val="r"/>
                <dgm:param type="txAnchorVertCh" val="mid"/>
                <dgm:param type="autoTxRot" val="grav"/>
              </dgm:alg>
            </dgm:if>
            <dgm:else name="Name26">
              <dgm:alg type="tx">
                <dgm:param type="parTxLTRAlign" val="l"/>
                <dgm:param type="shpTxLTRAlignCh" val="r"/>
                <dgm:param type="txAnchorVertCh" val="mid"/>
                <dgm:param type="autoTxRot" val="grav"/>
              </dgm:alg>
            </dgm:else>
          </dgm:choose>
          <dgm:choose name="Name27">
            <dgm:if name="Name28" func="var" arg="dir" op="equ" val="norm">
              <dgm:shape xmlns:r="http://schemas.openxmlformats.org/officeDocument/2006/relationships" rot="-90" type="rightArrow" r:blip="" hideGeom="1">
                <dgm:adjLst>
                  <dgm:adj idx="1" val="0.4983"/>
                  <dgm:adj idx="2" val="0.6066"/>
                </dgm:adjLst>
              </dgm:shape>
            </dgm:if>
            <dgm:else name="Name29">
              <dgm:shape xmlns:r="http://schemas.openxmlformats.org/officeDocument/2006/relationships" rot="90" type="leftArrow" r:blip="" hideGeom="1">
                <dgm:adjLst>
                  <dgm:adj idx="1" val="0.4983"/>
                  <dgm:adj idx="2" val="0.6066"/>
                </dgm:adjLst>
              </dgm:shape>
            </dgm:else>
          </dgm:choose>
          <dgm:presOf axis="ch 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ParentShape1" styleLbl="alignImgPlace1">
          <dgm:varLst/>
          <dgm:alg type="sp"/>
          <dgm:presOf axis="ch self" ptType="node node" st="1 1" cnt="1 0"/>
          <dgm:choose name="Name30">
            <dgm:if name="Name31" func="var" arg="dir" op="equ" val="norm">
              <dgm:shape xmlns:r="http://schemas.openxmlformats.org/officeDocument/2006/relationships" rot="-90" type="rightArrow" r:blip="">
                <dgm:adjLst>
                  <dgm:adj idx="1" val="0.4983"/>
                  <dgm:adj idx="2" val="0.6066"/>
                </dgm:adjLst>
              </dgm:shape>
            </dgm:if>
            <dgm:else name="Name32">
              <dgm:shape xmlns:r="http://schemas.openxmlformats.org/officeDocument/2006/relationships" rot="90" type="leftArrow" r:blip="">
                <dgm:adjLst>
                  <dgm:adj idx="1" val="0.4983"/>
                  <dgm:adj idx="2" val="0.6066"/>
                </dgm:adjLst>
              </dgm:shape>
            </dgm:else>
          </dgm:choose>
        </dgm:layoutNode>
        <dgm:choose name="Name33">
          <dgm:if name="Name34" axis="ch" ptType="node" func="cnt" op="gte" val="2">
            <dgm:layoutNode name="ParentText2" styleLbl="revTx">
              <dgm:varLst>
                <dgm:chMax val="1"/>
                <dgm:chPref val="1"/>
              </dgm:varLst>
              <dgm:choose name="Name35">
                <dgm:if name="Name36" func="var" arg="dir" op="equ" val="norm">
                  <dgm:alg type="tx">
                    <dgm:param type="parTxLTRAlign" val="r"/>
                    <dgm:param type="shpTxLTRAlignCh" val="r"/>
                    <dgm:param type="txAnchorVertCh" val="mid"/>
                    <dgm:param type="autoTxRot" val="grav"/>
                  </dgm:alg>
                </dgm:if>
                <dgm:else name="Name37">
                  <dgm:alg type="tx">
                    <dgm:param type="parTxLTRAlign" val="l"/>
                    <dgm:param type="shpTxLTRAlignCh" val="r"/>
                    <dgm:param type="txAnchorVertCh" val="mid"/>
                    <dgm:param type="autoTxRot" val="grav"/>
                  </dgm:alg>
                </dgm:else>
              </dgm:choose>
              <dgm:choose name="Name38">
                <dgm:if name="Name39" func="var" arg="dir" op="equ" val="norm">
                  <dgm:shape xmlns:r="http://schemas.openxmlformats.org/officeDocument/2006/relationships" rot="90" type="rightArrow" r:blip="" hideGeom="1">
                    <dgm:adjLst>
                      <dgm:adj idx="1" val="0.4983"/>
                      <dgm:adj idx="2" val="0.6066"/>
                    </dgm:adjLst>
                  </dgm:shape>
                </dgm:if>
                <dgm:else name="Name40">
                  <dgm:shape xmlns:r="http://schemas.openxmlformats.org/officeDocument/2006/relationships" rot="-90" type="leftArrow" r:blip="" hideGeom="1">
                    <dgm:adjLst>
                      <dgm:adj idx="1" val="0.4983"/>
                      <dgm:adj idx="2" val="0.6066"/>
                    </dgm:adjLst>
                  </dgm:shape>
                </dgm:else>
              </dgm:choose>
              <dgm:presOf axis="ch 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ParentShape2" styleLbl="alignImgPlace1">
              <dgm:varLst/>
              <dgm:alg type="sp"/>
              <dgm:choose name="Name41">
                <dgm:if name="Name42" func="var" arg="dir" op="equ" val="norm">
                  <dgm:shape xmlns:r="http://schemas.openxmlformats.org/officeDocument/2006/relationships" rot="90" type="rightArrow" r:blip="">
                    <dgm:adjLst>
                      <dgm:adj idx="1" val="0.4983"/>
                      <dgm:adj idx="2" val="0.6066"/>
                    </dgm:adjLst>
                  </dgm:shape>
                </dgm:if>
                <dgm:else name="Name43">
                  <dgm:shape xmlns:r="http://schemas.openxmlformats.org/officeDocument/2006/relationships" rot="-90" type="leftArrow" r:blip="">
                    <dgm:adjLst>
                      <dgm:adj idx="1" val="0.4983"/>
                      <dgm:adj idx="2" val="0.6066"/>
                    </dgm:adjLst>
                  </dgm:shape>
                </dgm:else>
              </dgm:choose>
              <dgm:presOf axis="ch self" ptType="node node" st="2 1" cnt="1 0"/>
            </dgm:layoutNode>
          </dgm:if>
          <dgm:else name="Name44"/>
        </dgm:choose>
      </dgm:if>
      <dgm:else name="Name45"/>
    </dgm:choos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hierarchy5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begPts" val="midR"/>
                            <dgm:param type="endPts" val="midL"/>
                            <dgm:param type="endSty" val="noArr"/>
                          </dgm:alg>
                        </dgm:if>
                        <dgm:else name="Name28">
                          <dgm:alg type="conn">
                            <dgm:param type="dim" val="1D"/>
                            <dgm:param type="begPts" val="midL"/>
                            <dgm:param type="endPts" val="midR"/>
                            <dgm:param type="endSty" val="noAr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250D22-9971-4CEE-909B-2247FB17D21E}" type="datetimeFigureOut">
              <a:rPr lang="es-ES" smtClean="0"/>
              <a:pPr/>
              <a:t>18/09/2014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47AE0C-88F8-4C7C-B8B7-B1B823D2AC4F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FECF289-AD9A-4E3D-BD9F-7F8F594332C3}" type="slidenum">
              <a:rPr lang="es-ES" smtClean="0">
                <a:latin typeface="Times New Roman" pitchFamily="18" charset="0"/>
              </a:rPr>
              <a:pPr/>
              <a:t>9</a:t>
            </a:fld>
            <a:endParaRPr lang="es-ES" smtClean="0">
              <a:latin typeface="Times New Roman" pitchFamily="18" charset="0"/>
            </a:endParaRPr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s-MX" smtClean="0"/>
              <a:t>La actividad cruzada y la estrecha relación de las vías de síntesis para las hormonas esteroideas hace que, en  muchos trastornos endócrinos, los pacientes puedan experimentar síntomas relacionados con mas de una hormona.</a:t>
            </a:r>
          </a:p>
        </p:txBody>
      </p:sp>
      <p:sp>
        <p:nvSpPr>
          <p:cNvPr id="16388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1CE0A42-392C-416B-BBBE-B1F32297F8BC}" type="slidenum">
              <a:rPr lang="es-MX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s-MX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s-MX" smtClean="0"/>
              <a:t>Las concentraciones sanguíneas de cortisol varían durante el día. Alcanza un pico por la mañana y disminuye durante la noche. La secreción de cortisol también aumenta con el estrés.</a:t>
            </a:r>
          </a:p>
          <a:p>
            <a:pPr>
              <a:spcBef>
                <a:spcPct val="0"/>
              </a:spcBef>
            </a:pPr>
            <a:r>
              <a:rPr lang="es-MX" smtClean="0"/>
              <a:t>Todas las células nucleadas tienen receptores citoplasmáticos de glucocorticoides. El complejo hormona-receptor entra en el núcleo, se une al DNA y modifica la expresión, la transcripción y la traducción de los genes.</a:t>
            </a:r>
          </a:p>
        </p:txBody>
      </p:sp>
      <p:sp>
        <p:nvSpPr>
          <p:cNvPr id="17412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09FCBBF-9ADA-4809-A5CD-A793D955AFE1}" type="slidenum">
              <a:rPr lang="es-MX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s-MX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C1F41-B376-554B-95D1-54B0FCB5DEEE}" type="datetimeFigureOut">
              <a:rPr lang="es-ES" smtClean="0"/>
              <a:pPr/>
              <a:t>18/09/2014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94C5A-AA44-5F4F-9600-D5F15E16D1CC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10" name="9 Rectángulo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C1F41-B376-554B-95D1-54B0FCB5DEEE}" type="datetimeFigureOut">
              <a:rPr lang="es-ES" smtClean="0"/>
              <a:pPr/>
              <a:t>18/09/2014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94C5A-AA44-5F4F-9600-D5F15E16D1C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Rectángulo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C1F41-B376-554B-95D1-54B0FCB5DEEE}" type="datetimeFigureOut">
              <a:rPr lang="es-ES" smtClean="0"/>
              <a:pPr/>
              <a:t>18/09/2014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94C5A-AA44-5F4F-9600-D5F15E16D1C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C1F41-B376-554B-95D1-54B0FCB5DEEE}" type="datetimeFigureOut">
              <a:rPr lang="es-ES" smtClean="0"/>
              <a:pPr/>
              <a:t>18/09/2014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94C5A-AA44-5F4F-9600-D5F15E16D1C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C1F41-B376-554B-95D1-54B0FCB5DEEE}" type="datetimeFigureOut">
              <a:rPr lang="es-ES" smtClean="0"/>
              <a:pPr/>
              <a:t>18/09/2014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94C5A-AA44-5F4F-9600-D5F15E16D1C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C1F41-B376-554B-95D1-54B0FCB5DEEE}" type="datetimeFigureOut">
              <a:rPr lang="es-ES" smtClean="0"/>
              <a:pPr/>
              <a:t>18/09/2014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94C5A-AA44-5F4F-9600-D5F15E16D1C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C1F41-B376-554B-95D1-54B0FCB5DEEE}" type="datetimeFigureOut">
              <a:rPr lang="es-ES" smtClean="0"/>
              <a:pPr/>
              <a:t>18/09/2014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94C5A-AA44-5F4F-9600-D5F15E16D1C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C1F41-B376-554B-95D1-54B0FCB5DEEE}" type="datetimeFigureOut">
              <a:rPr lang="es-ES" smtClean="0"/>
              <a:pPr/>
              <a:t>18/09/2014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94C5A-AA44-5F4F-9600-D5F15E16D1C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C1F41-B376-554B-95D1-54B0FCB5DEEE}" type="datetimeFigureOut">
              <a:rPr lang="es-ES" smtClean="0"/>
              <a:pPr/>
              <a:t>18/09/2014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94C5A-AA44-5F4F-9600-D5F15E16D1C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C1F41-B376-554B-95D1-54B0FCB5DEEE}" type="datetimeFigureOut">
              <a:rPr lang="es-ES" smtClean="0"/>
              <a:pPr/>
              <a:t>18/09/2014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94C5A-AA44-5F4F-9600-D5F15E16D1CC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12" name="11 Rectángulo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F65C1F41-B376-554B-95D1-54B0FCB5DEEE}" type="datetimeFigureOut">
              <a:rPr lang="es-ES" smtClean="0"/>
              <a:pPr/>
              <a:t>18/09/2014</a:t>
            </a:fld>
            <a:endParaRPr lang="es-ES"/>
          </a:p>
        </p:txBody>
      </p:sp>
      <p:sp>
        <p:nvSpPr>
          <p:cNvPr id="11" name="10 Rectángulo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E0B94C5A-AA44-5F4F-9600-D5F15E16D1C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6 Rectángulo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F65C1F41-B376-554B-95D1-54B0FCB5DEEE}" type="datetimeFigureOut">
              <a:rPr lang="es-ES" smtClean="0"/>
              <a:pPr/>
              <a:t>18/09/2014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E0B94C5A-AA44-5F4F-9600-D5F15E16D1C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diagramLayout" Target="../diagrams/layout4.xml"/><Relationship Id="rId7" Type="http://schemas.openxmlformats.org/officeDocument/2006/relationships/image" Target="../media/image18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diagramLayout" Target="../diagrams/layout5.xml"/><Relationship Id="rId7" Type="http://schemas.openxmlformats.org/officeDocument/2006/relationships/image" Target="../media/image21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Relationship Id="rId9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7" Type="http://schemas.openxmlformats.org/officeDocument/2006/relationships/image" Target="../media/image33.gif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7" Type="http://schemas.openxmlformats.org/officeDocument/2006/relationships/image" Target="../media/image38.png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diagramLayout" Target="../diagrams/layout14.xml"/><Relationship Id="rId7" Type="http://schemas.openxmlformats.org/officeDocument/2006/relationships/image" Target="../media/image39.png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7" Type="http://schemas.openxmlformats.org/officeDocument/2006/relationships/image" Target="../media/image45.gif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diagramLayout" Target="../diagrams/layout19.xml"/><Relationship Id="rId7" Type="http://schemas.openxmlformats.org/officeDocument/2006/relationships/image" Target="../media/image47.png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7" Type="http://schemas.openxmlformats.org/officeDocument/2006/relationships/image" Target="../media/image49.png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0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diagramLayout" Target="../diagrams/layout22.xml"/><Relationship Id="rId7" Type="http://schemas.openxmlformats.org/officeDocument/2006/relationships/image" Target="../media/image50.png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Relationship Id="rId9" Type="http://schemas.openxmlformats.org/officeDocument/2006/relationships/image" Target="../media/image5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7" Type="http://schemas.openxmlformats.org/officeDocument/2006/relationships/image" Target="../media/image53.png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diagramLayout" Target="../diagrams/layout25.xml"/><Relationship Id="rId7" Type="http://schemas.openxmlformats.org/officeDocument/2006/relationships/image" Target="../media/image57.png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5.xml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Relationship Id="rId9" Type="http://schemas.openxmlformats.org/officeDocument/2006/relationships/image" Target="../media/image59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gif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diagramLayout" Target="../diagrams/layout26.xml"/><Relationship Id="rId7" Type="http://schemas.openxmlformats.org/officeDocument/2006/relationships/image" Target="../media/image68.png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6.xml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gif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9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uadroTexto"/>
          <p:cNvSpPr txBox="1"/>
          <p:nvPr/>
        </p:nvSpPr>
        <p:spPr>
          <a:xfrm>
            <a:off x="0" y="0"/>
            <a:ext cx="9408653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ES" dirty="0"/>
          </a:p>
        </p:txBody>
      </p:sp>
      <p:pic>
        <p:nvPicPr>
          <p:cNvPr id="55300" name="Picture 4" descr="http://www.infirmus.es/wp-content/uploads/2012/10/Fotolia_32967139_Suprarrenal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92963" y="266397"/>
            <a:ext cx="2512770" cy="30711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Rectángulo 9"/>
          <p:cNvSpPr/>
          <p:nvPr/>
        </p:nvSpPr>
        <p:spPr>
          <a:xfrm>
            <a:off x="159530" y="2798740"/>
            <a:ext cx="883457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ES" sz="3200" dirty="0" smtClean="0">
                <a:ln w="18415" cmpd="sng">
                  <a:solidFill>
                    <a:srgbClr val="FFFFFF"/>
                  </a:solidFill>
                  <a:prstDash val="solid"/>
                </a:ln>
                <a:latin typeface="Lucida Handwriting" pitchFamily="66" charset="0"/>
                <a:cs typeface="Apple Chancery"/>
              </a:rPr>
              <a:t>Hormonas </a:t>
            </a:r>
          </a:p>
          <a:p>
            <a:pPr algn="r"/>
            <a:r>
              <a:rPr lang="es-ES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latin typeface="Lucida Handwriting" pitchFamily="66" charset="0"/>
                <a:cs typeface="Apple Chancery"/>
              </a:rPr>
              <a:t>Corticosuprarrenales</a:t>
            </a:r>
            <a:r>
              <a:rPr lang="es-ES" sz="3200" dirty="0" smtClean="0">
                <a:ln w="18415" cmpd="sng">
                  <a:solidFill>
                    <a:srgbClr val="FFFFFF"/>
                  </a:solidFill>
                  <a:prstDash val="solid"/>
                </a:ln>
                <a:latin typeface="Lucida Handwriting" pitchFamily="66" charset="0"/>
                <a:cs typeface="Apple Chancery"/>
              </a:rPr>
              <a:t>…</a:t>
            </a:r>
            <a:endParaRPr lang="es-ES" sz="3200" dirty="0">
              <a:ln w="18415" cmpd="sng">
                <a:solidFill>
                  <a:srgbClr val="FFFFFF"/>
                </a:solidFill>
                <a:prstDash val="solid"/>
              </a:ln>
              <a:latin typeface="Lucida Handwriting" pitchFamily="66" charset="0"/>
            </a:endParaRPr>
          </a:p>
        </p:txBody>
      </p:sp>
      <p:pic>
        <p:nvPicPr>
          <p:cNvPr id="5" name="4 Imagen" descr="escudo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14794" y="-104930"/>
            <a:ext cx="4212237" cy="3949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CuadroTexto"/>
          <p:cNvSpPr txBox="1"/>
          <p:nvPr/>
        </p:nvSpPr>
        <p:spPr>
          <a:xfrm>
            <a:off x="5690284" y="5093626"/>
            <a:ext cx="31742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GT" i="1" dirty="0" smtClean="0"/>
              <a:t>Dr. Johnnathan Emanuel Molina</a:t>
            </a:r>
          </a:p>
          <a:p>
            <a:pPr algn="r"/>
            <a:r>
              <a:rPr lang="es-GT" i="1" dirty="0" smtClean="0"/>
              <a:t>Médico y Cirujano</a:t>
            </a:r>
          </a:p>
          <a:p>
            <a:pPr algn="r"/>
            <a:r>
              <a:rPr lang="es-GT" i="1" dirty="0" smtClean="0"/>
              <a:t>Fisiología Humana</a:t>
            </a:r>
          </a:p>
        </p:txBody>
      </p:sp>
      <p:pic>
        <p:nvPicPr>
          <p:cNvPr id="55298" name="Picture 2" descr="http://odstatic.com/sanamente.com/Gl%C3%A1ndulas-suprarrenale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701" y="4198491"/>
            <a:ext cx="3566660" cy="21828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0947686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0" y="0"/>
            <a:ext cx="9408653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ES" dirty="0"/>
          </a:p>
        </p:txBody>
      </p:sp>
      <p:pic>
        <p:nvPicPr>
          <p:cNvPr id="2" name="Imagen 1" descr="Imagen-animada-Cerebro-21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039" y="1169233"/>
            <a:ext cx="4150036" cy="3893480"/>
          </a:xfrm>
          <a:prstGeom prst="rect">
            <a:avLst/>
          </a:prstGeom>
        </p:spPr>
      </p:pic>
      <p:graphicFrame>
        <p:nvGraphicFramePr>
          <p:cNvPr id="3" name="Diagrama 2"/>
          <p:cNvGraphicFramePr/>
          <p:nvPr>
            <p:extLst>
              <p:ext uri="{D42A27DB-BD31-4B8C-83A1-F6EECF244321}">
                <p14:modId xmlns="" xmlns:p14="http://schemas.microsoft.com/office/powerpoint/2010/main" val="2437969053"/>
              </p:ext>
            </p:extLst>
          </p:nvPr>
        </p:nvGraphicFramePr>
        <p:xfrm>
          <a:off x="3410717" y="74952"/>
          <a:ext cx="5594143" cy="6647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="" xmlns:p14="http://schemas.microsoft.com/office/powerpoint/2010/main" val="35843524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0226797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/>
          <p:cNvGraphicFramePr/>
          <p:nvPr>
            <p:extLst>
              <p:ext uri="{D42A27DB-BD31-4B8C-83A1-F6EECF244321}">
                <p14:modId xmlns="" xmlns:p14="http://schemas.microsoft.com/office/powerpoint/2010/main" val="3986578770"/>
              </p:ext>
            </p:extLst>
          </p:nvPr>
        </p:nvGraphicFramePr>
        <p:xfrm>
          <a:off x="-1213015" y="-14270"/>
          <a:ext cx="9044105" cy="67063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Imagen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15694" y="171227"/>
            <a:ext cx="2115030" cy="2035716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83585" y="2206945"/>
            <a:ext cx="2380724" cy="2434831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79609" y="4614379"/>
            <a:ext cx="2502960" cy="207774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74285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/>
          <p:cNvGraphicFramePr/>
          <p:nvPr>
            <p:extLst>
              <p:ext uri="{D42A27DB-BD31-4B8C-83A1-F6EECF244321}">
                <p14:modId xmlns="" xmlns:p14="http://schemas.microsoft.com/office/powerpoint/2010/main" val="3733469900"/>
              </p:ext>
            </p:extLst>
          </p:nvPr>
        </p:nvGraphicFramePr>
        <p:xfrm>
          <a:off x="359765" y="12914"/>
          <a:ext cx="5499052" cy="67309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Imagen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63410" y="356724"/>
            <a:ext cx="2712909" cy="176934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70420" y="2527205"/>
            <a:ext cx="2705899" cy="2256583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9"/>
          <a:srcRect l="47822"/>
          <a:stretch/>
        </p:blipFill>
        <p:spPr>
          <a:xfrm>
            <a:off x="6270420" y="5080149"/>
            <a:ext cx="2705899" cy="16637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983775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2"/>
          <a:srcRect l="23543" t="11250" r="29722" b="11042"/>
          <a:stretch>
            <a:fillRect/>
          </a:stretch>
        </p:blipFill>
        <p:spPr bwMode="auto">
          <a:xfrm>
            <a:off x="290059" y="104930"/>
            <a:ext cx="8569127" cy="664438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23-02synthesispathways_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25" y="414338"/>
            <a:ext cx="9109075" cy="639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Rectángulo"/>
          <p:cNvSpPr/>
          <p:nvPr/>
        </p:nvSpPr>
        <p:spPr>
          <a:xfrm>
            <a:off x="2268538" y="5053013"/>
            <a:ext cx="6911975" cy="896937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800" b="1" dirty="0"/>
              <a:t>Vías sintéticas para las hormonas esteroideas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23-03hpapathcortisol_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24" y="868363"/>
            <a:ext cx="9109075" cy="594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Rectángulo"/>
          <p:cNvSpPr/>
          <p:nvPr/>
        </p:nvSpPr>
        <p:spPr>
          <a:xfrm>
            <a:off x="2268538" y="-26988"/>
            <a:ext cx="6911975" cy="895351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800" b="1" dirty="0"/>
              <a:t>La vía </a:t>
            </a:r>
            <a:r>
              <a:rPr lang="es-MX" sz="2800" b="1" dirty="0" smtClean="0"/>
              <a:t>hipotálamo-hipófisis-suprarrenal</a:t>
            </a:r>
            <a:endParaRPr lang="es-MX" sz="2800" b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2"/>
          <a:srcRect l="9605" t="17292" r="9224" b="16250"/>
          <a:stretch>
            <a:fillRect/>
          </a:stretch>
        </p:blipFill>
        <p:spPr bwMode="auto">
          <a:xfrm>
            <a:off x="0" y="254832"/>
            <a:ext cx="9144000" cy="610099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631" y="470876"/>
            <a:ext cx="4017873" cy="55934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Diagrama 2"/>
          <p:cNvGraphicFramePr/>
          <p:nvPr>
            <p:extLst>
              <p:ext uri="{D42A27DB-BD31-4B8C-83A1-F6EECF244321}">
                <p14:modId xmlns="" xmlns:p14="http://schemas.microsoft.com/office/powerpoint/2010/main" val="1115187877"/>
              </p:ext>
            </p:extLst>
          </p:nvPr>
        </p:nvGraphicFramePr>
        <p:xfrm>
          <a:off x="3932393" y="1402738"/>
          <a:ext cx="5168994" cy="65779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CuadroTexto 3"/>
          <p:cNvSpPr txBox="1"/>
          <p:nvPr/>
        </p:nvSpPr>
        <p:spPr>
          <a:xfrm>
            <a:off x="3932394" y="833351"/>
            <a:ext cx="535343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Transporte</a:t>
            </a:r>
          </a:p>
          <a:p>
            <a:pPr algn="ctr"/>
            <a:r>
              <a:rPr lang="es-ES" sz="3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Hormonal</a:t>
            </a:r>
            <a:endParaRPr lang="es-ES" sz="3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2621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/>
          <p:cNvGraphicFramePr/>
          <p:nvPr>
            <p:extLst>
              <p:ext uri="{D42A27DB-BD31-4B8C-83A1-F6EECF244321}">
                <p14:modId xmlns="" xmlns:p14="http://schemas.microsoft.com/office/powerpoint/2010/main" val="727946804"/>
              </p:ext>
            </p:extLst>
          </p:nvPr>
        </p:nvGraphicFramePr>
        <p:xfrm>
          <a:off x="0" y="1411293"/>
          <a:ext cx="9144000" cy="54467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CuadroTexto 2"/>
          <p:cNvSpPr txBox="1"/>
          <p:nvPr/>
        </p:nvSpPr>
        <p:spPr>
          <a:xfrm>
            <a:off x="3184095" y="353943"/>
            <a:ext cx="26725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Cortisol </a:t>
            </a:r>
            <a:endParaRPr lang="es-ES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851414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22114"/>
          </a:xfrm>
        </p:spPr>
        <p:txBody>
          <a:bodyPr>
            <a:normAutofit fontScale="90000"/>
          </a:bodyPr>
          <a:lstStyle/>
          <a:p>
            <a:pPr algn="ctr"/>
            <a:r>
              <a:rPr lang="es-VE" sz="36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s-VE" sz="36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</a:br>
            <a:r>
              <a:rPr lang="es-VE" sz="36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Glándulas Suprarrenales</a:t>
            </a:r>
            <a:r>
              <a:rPr lang="es-VE" sz="48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s-VE" sz="48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</a:b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663908"/>
            <a:ext cx="8219256" cy="4462255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s-ES" sz="2000" b="1" dirty="0" smtClean="0">
                <a:latin typeface="Garamond" pitchFamily="18" charset="0"/>
              </a:rPr>
              <a:t>La función de esta glándula es la de regular el metabolismo y mantener el organismo en situaciones de estrés a través de la síntesis de </a:t>
            </a:r>
            <a:r>
              <a:rPr lang="es-ES" sz="2000" b="1" dirty="0" err="1" smtClean="0">
                <a:latin typeface="Garamond" pitchFamily="18" charset="0"/>
              </a:rPr>
              <a:t>corticosteroides</a:t>
            </a:r>
            <a:r>
              <a:rPr lang="es-ES" sz="2000" b="1" dirty="0" smtClean="0">
                <a:latin typeface="Garamond" pitchFamily="18" charset="0"/>
              </a:rPr>
              <a:t> (principalmente </a:t>
            </a:r>
            <a:r>
              <a:rPr lang="es-ES" sz="2000" b="1" dirty="0" err="1" smtClean="0">
                <a:latin typeface="Garamond" pitchFamily="18" charset="0"/>
              </a:rPr>
              <a:t>cortisol</a:t>
            </a:r>
            <a:r>
              <a:rPr lang="es-ES" sz="2000" b="1" dirty="0" smtClean="0">
                <a:latin typeface="Garamond" pitchFamily="18" charset="0"/>
              </a:rPr>
              <a:t>) y </a:t>
            </a:r>
            <a:r>
              <a:rPr lang="es-ES" sz="2000" b="1" dirty="0" err="1" smtClean="0">
                <a:latin typeface="Garamond" pitchFamily="18" charset="0"/>
              </a:rPr>
              <a:t>catecolaminas</a:t>
            </a:r>
            <a:r>
              <a:rPr lang="es-ES" sz="2000" b="1" dirty="0" smtClean="0">
                <a:latin typeface="Garamond" pitchFamily="18" charset="0"/>
              </a:rPr>
              <a:t> (adrenalina y </a:t>
            </a:r>
            <a:r>
              <a:rPr lang="es-ES" sz="2000" b="1" dirty="0" err="1" smtClean="0">
                <a:latin typeface="Garamond" pitchFamily="18" charset="0"/>
              </a:rPr>
              <a:t>noradrenalina</a:t>
            </a:r>
            <a:r>
              <a:rPr lang="es-ES" sz="2000" b="1" dirty="0" smtClean="0">
                <a:latin typeface="Garamond" pitchFamily="18" charset="0"/>
              </a:rPr>
              <a:t>).</a:t>
            </a:r>
          </a:p>
          <a:p>
            <a:pPr algn="just">
              <a:buFont typeface="Wingdings" pitchFamily="2" charset="2"/>
              <a:buChar char="Ø"/>
            </a:pPr>
            <a:endParaRPr lang="pt-BR" sz="2000" dirty="0">
              <a:latin typeface="Garamond" pitchFamily="18" charset="0"/>
            </a:endParaRP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35276-BEF4-4EBD-8C69-704D605133BE}" type="datetime1">
              <a:rPr lang="es-MX" smtClean="0"/>
              <a:pPr/>
              <a:t>18/09/2014</a:t>
            </a:fld>
            <a:endParaRPr lang="es-MX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MX" smtClean="0"/>
              <a:t>GLANDULAS SUPRARRENALES</a:t>
            </a:r>
            <a:endParaRPr lang="es-MX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E142A-63FF-458C-80B5-B2263B2B214B}" type="slidenum">
              <a:rPr lang="es-MX" smtClean="0"/>
              <a:pPr/>
              <a:t>2</a:t>
            </a:fld>
            <a:endParaRPr lang="es-MX"/>
          </a:p>
        </p:txBody>
      </p:sp>
      <p:pic>
        <p:nvPicPr>
          <p:cNvPr id="7" name="Imagem 6" descr="images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3717032"/>
            <a:ext cx="3360373" cy="21602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Imagem 7" descr="images (7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7959" y="3717032"/>
            <a:ext cx="3600400" cy="21602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9.img.v4.skyrock.net/c99/veljean/pics/2300554027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1"/>
            <a:ext cx="9144001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/>
          <p:cNvGraphicFramePr/>
          <p:nvPr>
            <p:extLst>
              <p:ext uri="{D42A27DB-BD31-4B8C-83A1-F6EECF244321}">
                <p14:modId xmlns="" xmlns:p14="http://schemas.microsoft.com/office/powerpoint/2010/main" val="2735633005"/>
              </p:ext>
            </p:extLst>
          </p:nvPr>
        </p:nvGraphicFramePr>
        <p:xfrm>
          <a:off x="0" y="1397000"/>
          <a:ext cx="9144000" cy="546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Rectángulo 3"/>
          <p:cNvSpPr/>
          <p:nvPr/>
        </p:nvSpPr>
        <p:spPr>
          <a:xfrm>
            <a:off x="2331974" y="609410"/>
            <a:ext cx="38587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Aldosterona…</a:t>
            </a:r>
            <a:endParaRPr lang="es-E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765336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higado1360938504059-Digestion_animado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879" y="1907860"/>
            <a:ext cx="3212129" cy="4717783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1358090" y="446276"/>
            <a:ext cx="5973109" cy="89255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" sz="2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ig Caslon"/>
                <a:cs typeface="Big Caslon"/>
              </a:rPr>
              <a:t>Las hormonas corticosuprarrenales </a:t>
            </a:r>
          </a:p>
          <a:p>
            <a:pPr algn="ctr"/>
            <a:r>
              <a:rPr lang="es-ES" sz="2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ig Caslon"/>
                <a:cs typeface="Big Caslon"/>
              </a:rPr>
              <a:t>se metabolizan en el hígado… </a:t>
            </a:r>
            <a:endParaRPr lang="es-ES" sz="2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ig Caslon"/>
              <a:cs typeface="Big Caslon"/>
            </a:endParaRPr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="" xmlns:p14="http://schemas.microsoft.com/office/powerpoint/2010/main" val="1699504998"/>
              </p:ext>
            </p:extLst>
          </p:nvPr>
        </p:nvGraphicFramePr>
        <p:xfrm>
          <a:off x="2926817" y="1599450"/>
          <a:ext cx="6165795" cy="52585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="" xmlns:p14="http://schemas.microsoft.com/office/powerpoint/2010/main" val="13367970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-1" y="501295"/>
            <a:ext cx="9144001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Funciones </a:t>
            </a:r>
          </a:p>
          <a:p>
            <a:pPr algn="ctr"/>
            <a:r>
              <a:rPr lang="es-ES" sz="3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d</a:t>
            </a:r>
            <a:r>
              <a:rPr lang="es-ES" sz="3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e los </a:t>
            </a:r>
          </a:p>
          <a:p>
            <a:pPr algn="ctr"/>
            <a:r>
              <a:rPr lang="es-ES" sz="3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Mineralocorticoides</a:t>
            </a:r>
          </a:p>
          <a:p>
            <a:pPr algn="ctr"/>
            <a:r>
              <a:rPr lang="es-ES" sz="3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Aldosterona… </a:t>
            </a:r>
            <a:endParaRPr lang="es-ES" sz="3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578474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endocri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6475" y="1304143"/>
            <a:ext cx="5403734" cy="42272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1672605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9827930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1887705" y="240322"/>
            <a:ext cx="4378123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3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Deficiencia de </a:t>
            </a:r>
          </a:p>
          <a:p>
            <a:pPr algn="ctr"/>
            <a:r>
              <a:rPr lang="es-ES" sz="3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Mineralocorticoides</a:t>
            </a:r>
            <a:r>
              <a:rPr lang="es-ES" sz="3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… </a:t>
            </a:r>
            <a:endParaRPr lang="es-ES" sz="3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="" xmlns:p14="http://schemas.microsoft.com/office/powerpoint/2010/main" val="2918170200"/>
              </p:ext>
            </p:extLst>
          </p:nvPr>
        </p:nvGraphicFramePr>
        <p:xfrm>
          <a:off x="2080065" y="1603810"/>
          <a:ext cx="8844314" cy="52541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Imagen 4" descr="infartos-mrf.gi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015" y="2038661"/>
            <a:ext cx="3276099" cy="41372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929504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/>
          <p:cNvGraphicFramePr/>
          <p:nvPr>
            <p:extLst>
              <p:ext uri="{D42A27DB-BD31-4B8C-83A1-F6EECF244321}">
                <p14:modId xmlns="" xmlns:p14="http://schemas.microsoft.com/office/powerpoint/2010/main" val="3752148894"/>
              </p:ext>
            </p:extLst>
          </p:nvPr>
        </p:nvGraphicFramePr>
        <p:xfrm>
          <a:off x="51388" y="1417151"/>
          <a:ext cx="8931545" cy="5245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CuadroTexto 2"/>
          <p:cNvSpPr txBox="1"/>
          <p:nvPr/>
        </p:nvSpPr>
        <p:spPr>
          <a:xfrm>
            <a:off x="352712" y="334299"/>
            <a:ext cx="7425494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Funciones de la aldosterona… </a:t>
            </a:r>
            <a:endParaRPr lang="es-ES" sz="3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409147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385514" y="337321"/>
            <a:ext cx="6276077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s-ES" sz="2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dobe Caslon Pro Bold"/>
                <a:cs typeface="Adobe Caslon Pro Bold"/>
              </a:rPr>
              <a:t>Natriuresis</a:t>
            </a:r>
            <a:r>
              <a:rPr lang="es-E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dobe Caslon Pro Bold"/>
                <a:cs typeface="Adobe Caslon Pro Bold"/>
              </a:rPr>
              <a:t> y diuresis por presión…</a:t>
            </a:r>
            <a:endParaRPr lang="es-ES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dobe Caslon Pro Bold"/>
              <a:cs typeface="Adobe Caslon Pro Bold"/>
            </a:endParaRPr>
          </a:p>
        </p:txBody>
      </p:sp>
      <p:graphicFrame>
        <p:nvGraphicFramePr>
          <p:cNvPr id="3" name="Diagrama 2"/>
          <p:cNvGraphicFramePr/>
          <p:nvPr>
            <p:extLst>
              <p:ext uri="{D42A27DB-BD31-4B8C-83A1-F6EECF244321}">
                <p14:modId xmlns="" xmlns:p14="http://schemas.microsoft.com/office/powerpoint/2010/main" val="1047997941"/>
              </p:ext>
            </p:extLst>
          </p:nvPr>
        </p:nvGraphicFramePr>
        <p:xfrm>
          <a:off x="1524000" y="1397000"/>
          <a:ext cx="6096000" cy="51509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8921637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/>
          <p:cNvGraphicFramePr/>
          <p:nvPr>
            <p:extLst>
              <p:ext uri="{D42A27DB-BD31-4B8C-83A1-F6EECF244321}">
                <p14:modId xmlns="" xmlns:p14="http://schemas.microsoft.com/office/powerpoint/2010/main" val="1949458161"/>
              </p:ext>
            </p:extLst>
          </p:nvPr>
        </p:nvGraphicFramePr>
        <p:xfrm>
          <a:off x="-1627364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Imagen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48565" y="0"/>
            <a:ext cx="4997261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083958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m 8" descr="downloa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59717" y="4138057"/>
            <a:ext cx="5145424" cy="27199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m 9" descr="miedo-sust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3762531" cy="426953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Imagem 11" descr="200_2124-alt-highline2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74768" y="13126"/>
            <a:ext cx="3769232" cy="42564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6 Rectángulo"/>
          <p:cNvSpPr/>
          <p:nvPr/>
        </p:nvSpPr>
        <p:spPr>
          <a:xfrm rot="19671444">
            <a:off x="2511181" y="2705725"/>
            <a:ext cx="412164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8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estrés</a:t>
            </a:r>
            <a:endParaRPr lang="es-ES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377747359"/>
              </p:ext>
            </p:extLst>
          </p:nvPr>
        </p:nvGraphicFramePr>
        <p:xfrm>
          <a:off x="0" y="0"/>
          <a:ext cx="9144000" cy="38191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Imagen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1775" y="3959612"/>
            <a:ext cx="3498850" cy="2491987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00625" y="3959612"/>
            <a:ext cx="3810000" cy="2667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538397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43995250"/>
              </p:ext>
            </p:extLst>
          </p:nvPr>
        </p:nvGraphicFramePr>
        <p:xfrm>
          <a:off x="0" y="1"/>
          <a:ext cx="9144000" cy="69375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4989114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a 6"/>
          <p:cNvGraphicFramePr/>
          <p:nvPr>
            <p:extLst>
              <p:ext uri="{D42A27DB-BD31-4B8C-83A1-F6EECF244321}">
                <p14:modId xmlns="" xmlns:p14="http://schemas.microsoft.com/office/powerpoint/2010/main" val="1587972253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6695649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5347" y="441159"/>
            <a:ext cx="7765321" cy="1326321"/>
          </a:xfrm>
        </p:spPr>
        <p:txBody>
          <a:bodyPr>
            <a:normAutofit fontScale="90000"/>
          </a:bodyPr>
          <a:lstStyle/>
          <a:p>
            <a:r>
              <a:rPr lang="es-EC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Mecanismo de la </a:t>
            </a:r>
            <a:r>
              <a:rPr lang="es-EC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aldosterona</a:t>
            </a:r>
            <a:r>
              <a:rPr lang="es-EC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es-EC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es-EC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737770218"/>
              </p:ext>
            </p:extLst>
          </p:nvPr>
        </p:nvGraphicFramePr>
        <p:xfrm>
          <a:off x="0" y="1347538"/>
          <a:ext cx="9144000" cy="53179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211759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/>
          <a:srcRect l="32679" t="16667" r="29722" b="16250"/>
          <a:stretch>
            <a:fillRect/>
          </a:stretch>
        </p:blipFill>
        <p:spPr bwMode="auto">
          <a:xfrm>
            <a:off x="0" y="0"/>
            <a:ext cx="9144000" cy="67966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4 CuadroTexto"/>
          <p:cNvSpPr txBox="1"/>
          <p:nvPr/>
        </p:nvSpPr>
        <p:spPr>
          <a:xfrm>
            <a:off x="6640642" y="3707355"/>
            <a:ext cx="2252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dirty="0" smtClean="0"/>
              <a:t>Canal de Na+ epitelial</a:t>
            </a:r>
            <a:endParaRPr lang="es-ES" dirty="0"/>
          </a:p>
        </p:txBody>
      </p:sp>
      <p:cxnSp>
        <p:nvCxnSpPr>
          <p:cNvPr id="7" name="6 Conector recto de flecha"/>
          <p:cNvCxnSpPr>
            <a:stCxn id="5" idx="2"/>
          </p:cNvCxnSpPr>
          <p:nvPr/>
        </p:nvCxnSpPr>
        <p:spPr>
          <a:xfrm flipH="1">
            <a:off x="7060367" y="4076687"/>
            <a:ext cx="706545" cy="22549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413368896"/>
              </p:ext>
            </p:extLst>
          </p:nvPr>
        </p:nvGraphicFramePr>
        <p:xfrm>
          <a:off x="3048000" y="0"/>
          <a:ext cx="5945154" cy="6746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Imagen 1" descr="anicircu1.gi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444625" y="1889125"/>
            <a:ext cx="6096000" cy="2794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571792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2"/>
          <a:srcRect l="30688" t="13958" r="29722" b="12500"/>
          <a:stretch>
            <a:fillRect/>
          </a:stretch>
        </p:blipFill>
        <p:spPr bwMode="auto">
          <a:xfrm>
            <a:off x="-1" y="-1"/>
            <a:ext cx="9144001" cy="682575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5347" y="104914"/>
            <a:ext cx="7765321" cy="1326321"/>
          </a:xfrm>
        </p:spPr>
        <p:txBody>
          <a:bodyPr>
            <a:normAutofit fontScale="90000"/>
          </a:bodyPr>
          <a:lstStyle/>
          <a:p>
            <a:r>
              <a:rPr lang="es-EC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GLUCOCORTICOIDES</a:t>
            </a:r>
            <a:endParaRPr lang="es-EC" sz="6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022315559"/>
              </p:ext>
            </p:extLst>
          </p:nvPr>
        </p:nvGraphicFramePr>
        <p:xfrm>
          <a:off x="3889375" y="1335985"/>
          <a:ext cx="5009873" cy="50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Imagen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1222375"/>
            <a:ext cx="3795898" cy="28575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5298" y="4345885"/>
            <a:ext cx="3530600" cy="20193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757271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Marcador de contenido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461059497"/>
              </p:ext>
            </p:extLst>
          </p:nvPr>
        </p:nvGraphicFramePr>
        <p:xfrm>
          <a:off x="374754" y="0"/>
          <a:ext cx="8409482" cy="64607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849798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307976"/>
            <a:ext cx="9144000" cy="1326321"/>
          </a:xfrm>
          <a:solidFill>
            <a:srgbClr val="00B050"/>
          </a:solidFill>
          <a:ln>
            <a:solidFill>
              <a:srgbClr val="00B050"/>
            </a:solidFill>
          </a:ln>
        </p:spPr>
        <p:txBody>
          <a:bodyPr>
            <a:no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s-EC" sz="3300" b="0" dirty="0">
                <a:ln>
                  <a:prstDash val="solid"/>
                </a:ln>
                <a:solidFill>
                  <a:schemeClr val="bg1"/>
                </a:solidFill>
              </a:rPr>
              <a:t>Efectos </a:t>
            </a:r>
            <a:r>
              <a:rPr lang="es-EC" sz="3300" b="0" dirty="0" smtClean="0">
                <a:ln>
                  <a:prstDash val="solid"/>
                </a:ln>
                <a:solidFill>
                  <a:schemeClr val="bg1"/>
                </a:solidFill>
              </a:rPr>
              <a:t>del </a:t>
            </a:r>
            <a:r>
              <a:rPr lang="es-EC" sz="3300" b="0" dirty="0">
                <a:ln>
                  <a:prstDash val="solid"/>
                </a:ln>
                <a:solidFill>
                  <a:schemeClr val="bg1"/>
                </a:solidFill>
              </a:rPr>
              <a:t>cortisol </a:t>
            </a:r>
            <a:r>
              <a:rPr lang="es-EC" sz="3300" b="0" dirty="0" smtClean="0">
                <a:ln>
                  <a:prstDash val="solid"/>
                </a:ln>
                <a:solidFill>
                  <a:schemeClr val="bg1"/>
                </a:solidFill>
              </a:rPr>
              <a:t>sobre las proteínas… </a:t>
            </a:r>
            <a:endParaRPr lang="es-EC" sz="3300" b="0" dirty="0">
              <a:ln>
                <a:prstDash val="solid"/>
              </a:ln>
              <a:solidFill>
                <a:schemeClr val="bg1"/>
              </a:solidFill>
            </a:endParaRPr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69095926"/>
              </p:ext>
            </p:extLst>
          </p:nvPr>
        </p:nvGraphicFramePr>
        <p:xfrm>
          <a:off x="0" y="2159930"/>
          <a:ext cx="9143999" cy="46980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Imagen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14999" y="4577291"/>
            <a:ext cx="3206751" cy="213783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417436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0" y="0"/>
            <a:ext cx="9408653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ES" dirty="0"/>
          </a:p>
        </p:txBody>
      </p:sp>
      <p:graphicFrame>
        <p:nvGraphicFramePr>
          <p:cNvPr id="3" name="Diagrama 2"/>
          <p:cNvGraphicFramePr/>
          <p:nvPr>
            <p:extLst>
              <p:ext uri="{D42A27DB-BD31-4B8C-83A1-F6EECF244321}">
                <p14:modId xmlns="" xmlns:p14="http://schemas.microsoft.com/office/powerpoint/2010/main" val="3205779212"/>
              </p:ext>
            </p:extLst>
          </p:nvPr>
        </p:nvGraphicFramePr>
        <p:xfrm>
          <a:off x="4047343" y="1019330"/>
          <a:ext cx="5231566" cy="6146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CuadroTexto 3"/>
          <p:cNvSpPr txBox="1"/>
          <p:nvPr/>
        </p:nvSpPr>
        <p:spPr>
          <a:xfrm>
            <a:off x="0" y="146840"/>
            <a:ext cx="57925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Generalidades</a:t>
            </a:r>
            <a:endParaRPr lang="es-ES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54274" name="Picture 2" descr="http://1.bp.blogspot.com/_6qnUmAhNsJw/TEh8P2HbMTI/AAAAAAAAACU/LQqEt86-qDU/s640/cortezaaaaaa.bmp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" y="1841844"/>
            <a:ext cx="4437088" cy="379445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1389469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095688627"/>
              </p:ext>
            </p:extLst>
          </p:nvPr>
        </p:nvGraphicFramePr>
        <p:xfrm>
          <a:off x="0" y="-1"/>
          <a:ext cx="9144000" cy="3984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Imagen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88150" y="4127500"/>
            <a:ext cx="2051050" cy="2604391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95624" y="4128390"/>
            <a:ext cx="2860675" cy="2603501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4492625"/>
            <a:ext cx="2613709" cy="19685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373881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C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estrés… </a:t>
            </a:r>
            <a:r>
              <a:rPr lang="es-EC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es-EC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es-EC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257126942"/>
              </p:ext>
            </p:extLst>
          </p:nvPr>
        </p:nvGraphicFramePr>
        <p:xfrm>
          <a:off x="1" y="587375"/>
          <a:ext cx="9135478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ángulo 5"/>
          <p:cNvSpPr/>
          <p:nvPr/>
        </p:nvSpPr>
        <p:spPr>
          <a:xfrm>
            <a:off x="6502208" y="1555749"/>
            <a:ext cx="2371917" cy="2105643"/>
          </a:xfrm>
          <a:prstGeom prst="rect">
            <a:avLst/>
          </a:prstGeom>
          <a:blipFill rotWithShape="0">
            <a:blip r:embed="rId7"/>
            <a:stretch>
              <a:fillRect/>
            </a:stretch>
          </a:blipFill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="" xmlns:p14="http://schemas.microsoft.com/office/powerpoint/2010/main" val="20301600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251" y="0"/>
            <a:ext cx="7889874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719301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Picture 1"/>
          <p:cNvPicPr>
            <a:picLocks noChangeAspect="1" noChangeArrowheads="1"/>
          </p:cNvPicPr>
          <p:nvPr/>
        </p:nvPicPr>
        <p:blipFill>
          <a:blip r:embed="rId2"/>
          <a:srcRect l="14407" r="13441" b="137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40792" y="490955"/>
            <a:ext cx="7765321" cy="827839"/>
          </a:xfrm>
        </p:spPr>
        <p:txBody>
          <a:bodyPr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s-EC" sz="4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Inflamación…</a:t>
            </a:r>
            <a:r>
              <a:rPr lang="es-EC" sz="48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/>
            </a:r>
            <a:br>
              <a:rPr lang="es-EC" sz="48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endParaRPr lang="es-EC" sz="48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504191666"/>
              </p:ext>
            </p:extLst>
          </p:nvPr>
        </p:nvGraphicFramePr>
        <p:xfrm>
          <a:off x="0" y="904875"/>
          <a:ext cx="8953500" cy="57445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5675310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animacrof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249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063751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C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OTROS EFECTOS DEL </a:t>
            </a:r>
            <a:r>
              <a:rPr lang="es-EC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CORTISOL</a:t>
            </a:r>
            <a:endParaRPr lang="es-EC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09118023"/>
              </p:ext>
            </p:extLst>
          </p:nvPr>
        </p:nvGraphicFramePr>
        <p:xfrm>
          <a:off x="3333750" y="1417638"/>
          <a:ext cx="5810250" cy="54403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Imagen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1125" y="1231783"/>
            <a:ext cx="1793875" cy="184731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05000" y="3079093"/>
            <a:ext cx="1825625" cy="1753875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0609" y="4909633"/>
            <a:ext cx="2131265" cy="176739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870907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2"/>
          <a:srcRect l="30688" t="15625" r="27262" b="10000"/>
          <a:stretch>
            <a:fillRect/>
          </a:stretch>
        </p:blipFill>
        <p:spPr bwMode="auto">
          <a:xfrm>
            <a:off x="622089" y="438461"/>
            <a:ext cx="7832361" cy="5761421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 spd="slow"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2"/>
          <a:srcRect l="24480" t="15625" r="22694" b="12500"/>
          <a:stretch>
            <a:fillRect/>
          </a:stretch>
        </p:blipFill>
        <p:spPr bwMode="auto">
          <a:xfrm>
            <a:off x="1011585" y="768245"/>
            <a:ext cx="7098093" cy="5429805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 spd="slow"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6" name="Picture 2" descr="C:\Users\Jonathan\Desktop\luj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1549"/>
            <a:ext cx="8229600" cy="6766275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0" y="0"/>
            <a:ext cx="9408653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ES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408653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4 CuadroTexto"/>
          <p:cNvSpPr txBox="1"/>
          <p:nvPr/>
        </p:nvSpPr>
        <p:spPr>
          <a:xfrm>
            <a:off x="6655640" y="4512040"/>
            <a:ext cx="283122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sz="1100" dirty="0" smtClean="0"/>
              <a:t>Excepto las </a:t>
            </a:r>
            <a:r>
              <a:rPr lang="es-GT" sz="1100" dirty="0" err="1" smtClean="0"/>
              <a:t>extrahepáticas</a:t>
            </a:r>
            <a:r>
              <a:rPr lang="es-GT" sz="1100" dirty="0" smtClean="0"/>
              <a:t>, que las degrada…</a:t>
            </a:r>
            <a:endParaRPr lang="es-ES" sz="1100" dirty="0"/>
          </a:p>
        </p:txBody>
      </p:sp>
    </p:spTree>
    <p:extLst>
      <p:ext uri="{BB962C8B-B14F-4D97-AF65-F5344CB8AC3E}">
        <p14:creationId xmlns="" xmlns:p14="http://schemas.microsoft.com/office/powerpoint/2010/main" val="2415769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60110" y="155448"/>
            <a:ext cx="8229600" cy="1252728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s-EC" sz="2200" b="0" dirty="0" smtClean="0">
                <a:ln>
                  <a:prstDash val="solid"/>
                </a:ln>
                <a:solidFill>
                  <a:srgbClr val="00B050"/>
                </a:solidFill>
                <a:latin typeface="Cooper Black" pitchFamily="18" charset="0"/>
              </a:rPr>
              <a:t>Síntesis Y Secreción  de ACTH  Hormona estimuladora de  Los  Melanocitos, Lipotropina Y Endorfina…</a:t>
            </a:r>
            <a:endParaRPr lang="es-EC" sz="2200" b="0" dirty="0">
              <a:ln>
                <a:prstDash val="solid"/>
              </a:ln>
              <a:solidFill>
                <a:srgbClr val="00B050"/>
              </a:solidFill>
              <a:latin typeface="Cooper Black" pitchFamily="18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110" y="1585934"/>
            <a:ext cx="3886343" cy="4748059"/>
          </a:xfrm>
          <a:prstGeom prst="rect">
            <a:avLst/>
          </a:prstGeom>
        </p:spPr>
      </p:pic>
      <p:pic>
        <p:nvPicPr>
          <p:cNvPr id="4" name="Imagen 3" descr="secrecionHipof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367" y="1805341"/>
            <a:ext cx="4440247" cy="45286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379448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 redondeado"/>
          <p:cNvSpPr/>
          <p:nvPr/>
        </p:nvSpPr>
        <p:spPr>
          <a:xfrm>
            <a:off x="168307" y="2801713"/>
            <a:ext cx="1883414" cy="767728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sz="2000" dirty="0" smtClean="0">
                <a:latin typeface="Times New Roman" pitchFamily="18" charset="0"/>
                <a:cs typeface="Times New Roman" pitchFamily="18" charset="0"/>
              </a:rPr>
              <a:t>Adenohipofisis</a:t>
            </a:r>
            <a:endParaRPr lang="es-EC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6 Flecha derecha"/>
          <p:cNvSpPr/>
          <p:nvPr/>
        </p:nvSpPr>
        <p:spPr>
          <a:xfrm>
            <a:off x="2051721" y="2924944"/>
            <a:ext cx="1008112" cy="504056"/>
          </a:xfrm>
          <a:prstGeom prst="rightArrow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sz="1400" dirty="0" smtClean="0"/>
              <a:t>Secreta</a:t>
            </a:r>
          </a:p>
        </p:txBody>
      </p:sp>
      <p:sp>
        <p:nvSpPr>
          <p:cNvPr id="8" name="7 Rectángulo redondeado"/>
          <p:cNvSpPr/>
          <p:nvPr/>
        </p:nvSpPr>
        <p:spPr>
          <a:xfrm>
            <a:off x="3707905" y="1412776"/>
            <a:ext cx="5040560" cy="432048"/>
          </a:xfrm>
          <a:prstGeom prst="round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dirty="0" err="1" smtClean="0">
                <a:latin typeface="Times New Roman" pitchFamily="18" charset="0"/>
                <a:cs typeface="Times New Roman" pitchFamily="18" charset="0"/>
              </a:rPr>
              <a:t>PrePROhormona</a:t>
            </a:r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C" dirty="0" err="1" smtClean="0">
                <a:latin typeface="Times New Roman" pitchFamily="18" charset="0"/>
                <a:cs typeface="Times New Roman" pitchFamily="18" charset="0"/>
              </a:rPr>
              <a:t>Proopiomelanocortina</a:t>
            </a:r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 (POMC) </a:t>
            </a:r>
          </a:p>
        </p:txBody>
      </p:sp>
      <p:sp>
        <p:nvSpPr>
          <p:cNvPr id="10" name="9 Rectángulo redondeado"/>
          <p:cNvSpPr/>
          <p:nvPr/>
        </p:nvSpPr>
        <p:spPr>
          <a:xfrm>
            <a:off x="3779913" y="4509120"/>
            <a:ext cx="4824536" cy="432048"/>
          </a:xfrm>
          <a:prstGeom prst="round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ACTH</a:t>
            </a:r>
          </a:p>
        </p:txBody>
      </p:sp>
      <p:sp>
        <p:nvSpPr>
          <p:cNvPr id="12" name="11 Rectángulo redondeado"/>
          <p:cNvSpPr/>
          <p:nvPr/>
        </p:nvSpPr>
        <p:spPr>
          <a:xfrm>
            <a:off x="3707904" y="2204864"/>
            <a:ext cx="5004048" cy="432048"/>
          </a:xfrm>
          <a:prstGeom prst="round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Hormona Estimuladora De Los Melanocitos (MSH)</a:t>
            </a:r>
          </a:p>
        </p:txBody>
      </p:sp>
      <p:sp>
        <p:nvSpPr>
          <p:cNvPr id="13" name="12 Rectángulo redondeado"/>
          <p:cNvSpPr/>
          <p:nvPr/>
        </p:nvSpPr>
        <p:spPr>
          <a:xfrm>
            <a:off x="3707904" y="2924944"/>
            <a:ext cx="5004048" cy="432048"/>
          </a:xfrm>
          <a:prstGeom prst="round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s-EC" dirty="0" err="1" smtClean="0">
                <a:latin typeface="Times New Roman" pitchFamily="18" charset="0"/>
                <a:cs typeface="Times New Roman" pitchFamily="18" charset="0"/>
              </a:rPr>
              <a:t>lipotropina</a:t>
            </a:r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4" name="13 Rectángulo redondeado"/>
          <p:cNvSpPr/>
          <p:nvPr/>
        </p:nvSpPr>
        <p:spPr>
          <a:xfrm>
            <a:off x="3707904" y="3717032"/>
            <a:ext cx="5004048" cy="432048"/>
          </a:xfrm>
          <a:prstGeom prst="round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-endorfina</a:t>
            </a:r>
          </a:p>
        </p:txBody>
      </p:sp>
      <p:sp>
        <p:nvSpPr>
          <p:cNvPr id="15" name="14 Abrir llave"/>
          <p:cNvSpPr/>
          <p:nvPr/>
        </p:nvSpPr>
        <p:spPr>
          <a:xfrm>
            <a:off x="3131840" y="1412776"/>
            <a:ext cx="405759" cy="3528392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832" y="3979640"/>
            <a:ext cx="2921000" cy="252730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09" y="356097"/>
            <a:ext cx="2759824" cy="1852450"/>
          </a:xfrm>
          <a:prstGeom prst="rect">
            <a:avLst/>
          </a:prstGeom>
        </p:spPr>
      </p:pic>
      <p:cxnSp>
        <p:nvCxnSpPr>
          <p:cNvPr id="17" name="16 Conector recto de flecha"/>
          <p:cNvCxnSpPr/>
          <p:nvPr/>
        </p:nvCxnSpPr>
        <p:spPr>
          <a:xfrm>
            <a:off x="8838405" y="1412776"/>
            <a:ext cx="0" cy="3528392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17 CuadroTexto"/>
          <p:cNvSpPr txBox="1"/>
          <p:nvPr/>
        </p:nvSpPr>
        <p:spPr>
          <a:xfrm>
            <a:off x="3131840" y="5318760"/>
            <a:ext cx="53318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dirty="0" smtClean="0"/>
              <a:t>Únicamente en </a:t>
            </a:r>
            <a:r>
              <a:rPr lang="es-GT" dirty="0" err="1" smtClean="0"/>
              <a:t>Addison</a:t>
            </a:r>
            <a:r>
              <a:rPr lang="es-GT" dirty="0" smtClean="0"/>
              <a:t>(por secretar mucha ACTH) se </a:t>
            </a:r>
          </a:p>
          <a:p>
            <a:r>
              <a:rPr lang="es-GT" dirty="0" smtClean="0"/>
              <a:t>observan los efectos de los otros péptidos…</a:t>
            </a:r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12010553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2"/>
          <a:srcRect l="15093" t="14167" r="14963" b="9375"/>
          <a:stretch>
            <a:fillRect/>
          </a:stretch>
        </p:blipFill>
        <p:spPr bwMode="auto">
          <a:xfrm>
            <a:off x="37480" y="140457"/>
            <a:ext cx="9100529" cy="660511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fad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a 3"/>
          <p:cNvGraphicFramePr/>
          <p:nvPr>
            <p:extLst>
              <p:ext uri="{D42A27DB-BD31-4B8C-83A1-F6EECF244321}">
                <p14:modId xmlns="" xmlns:p14="http://schemas.microsoft.com/office/powerpoint/2010/main" val="3236560849"/>
              </p:ext>
            </p:extLst>
          </p:nvPr>
        </p:nvGraphicFramePr>
        <p:xfrm>
          <a:off x="3656836" y="0"/>
          <a:ext cx="5487164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Imagen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7514" y="588405"/>
            <a:ext cx="4118879" cy="272194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7514" y="3580084"/>
            <a:ext cx="4333422" cy="2778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5 CuadroTexto"/>
          <p:cNvSpPr txBox="1"/>
          <p:nvPr/>
        </p:nvSpPr>
        <p:spPr>
          <a:xfrm>
            <a:off x="3027256" y="155324"/>
            <a:ext cx="61380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dirty="0" smtClean="0"/>
              <a:t>MSH estimula la producción de melanina que oscurece la piel…</a:t>
            </a:r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1914095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 redondeado"/>
          <p:cNvSpPr/>
          <p:nvPr/>
        </p:nvSpPr>
        <p:spPr>
          <a:xfrm>
            <a:off x="2195736" y="908720"/>
            <a:ext cx="4752528" cy="576064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>
                <a:latin typeface="Times New Roman" pitchFamily="18" charset="0"/>
                <a:cs typeface="Times New Roman" pitchFamily="18" charset="0"/>
              </a:rPr>
              <a:t>Las Células </a:t>
            </a:r>
            <a:r>
              <a:rPr lang="es-EC" dirty="0" err="1" smtClean="0">
                <a:latin typeface="Times New Roman" pitchFamily="18" charset="0"/>
                <a:cs typeface="Times New Roman" pitchFamily="18" charset="0"/>
              </a:rPr>
              <a:t>Corticótropas</a:t>
            </a:r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C" dirty="0">
                <a:latin typeface="Times New Roman" pitchFamily="18" charset="0"/>
                <a:cs typeface="Times New Roman" pitchFamily="18" charset="0"/>
              </a:rPr>
              <a:t>De La Hipófisis</a:t>
            </a:r>
          </a:p>
        </p:txBody>
      </p:sp>
      <p:sp>
        <p:nvSpPr>
          <p:cNvPr id="6" name="5 Rectángulo redondeado"/>
          <p:cNvSpPr/>
          <p:nvPr/>
        </p:nvSpPr>
        <p:spPr>
          <a:xfrm>
            <a:off x="5436097" y="2708920"/>
            <a:ext cx="2880320" cy="64807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>
                <a:latin typeface="Times New Roman" pitchFamily="18" charset="0"/>
                <a:cs typeface="Times New Roman" pitchFamily="18" charset="0"/>
              </a:rPr>
              <a:t>Expresan </a:t>
            </a:r>
            <a:r>
              <a:rPr lang="es-EC" dirty="0" err="1">
                <a:latin typeface="Times New Roman" pitchFamily="18" charset="0"/>
                <a:cs typeface="Times New Roman" pitchFamily="18" charset="0"/>
              </a:rPr>
              <a:t>prohormona</a:t>
            </a:r>
            <a:r>
              <a:rPr lang="es-EC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C" dirty="0" err="1">
                <a:latin typeface="Times New Roman" pitchFamily="18" charset="0"/>
                <a:cs typeface="Times New Roman" pitchFamily="18" charset="0"/>
              </a:rPr>
              <a:t>convertasa</a:t>
            </a:r>
            <a:r>
              <a:rPr lang="es-EC" dirty="0">
                <a:latin typeface="Times New Roman" pitchFamily="18" charset="0"/>
                <a:cs typeface="Times New Roman" pitchFamily="18" charset="0"/>
              </a:rPr>
              <a:t> 2 (PC2)</a:t>
            </a:r>
          </a:p>
        </p:txBody>
      </p:sp>
      <p:sp>
        <p:nvSpPr>
          <p:cNvPr id="7" name="6 Rectángulo redondeado"/>
          <p:cNvSpPr/>
          <p:nvPr/>
        </p:nvSpPr>
        <p:spPr>
          <a:xfrm>
            <a:off x="1979712" y="4005064"/>
            <a:ext cx="1440160" cy="504056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>
                <a:latin typeface="Times New Roman" pitchFamily="18" charset="0"/>
                <a:cs typeface="Times New Roman" pitchFamily="18" charset="0"/>
              </a:rPr>
              <a:t>generan</a:t>
            </a:r>
          </a:p>
        </p:txBody>
      </p:sp>
      <p:sp>
        <p:nvSpPr>
          <p:cNvPr id="8" name="7 Rectángulo redondeado"/>
          <p:cNvSpPr/>
          <p:nvPr/>
        </p:nvSpPr>
        <p:spPr>
          <a:xfrm>
            <a:off x="395537" y="5373216"/>
            <a:ext cx="2088232" cy="576064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 err="1">
                <a:latin typeface="Times New Roman" pitchFamily="18" charset="0"/>
                <a:cs typeface="Times New Roman" pitchFamily="18" charset="0"/>
              </a:rPr>
              <a:t>Pepido</a:t>
            </a:r>
            <a:r>
              <a:rPr lang="es-EC" dirty="0">
                <a:latin typeface="Times New Roman" pitchFamily="18" charset="0"/>
                <a:cs typeface="Times New Roman" pitchFamily="18" charset="0"/>
              </a:rPr>
              <a:t> N-terminal</a:t>
            </a:r>
          </a:p>
        </p:txBody>
      </p:sp>
      <p:sp>
        <p:nvSpPr>
          <p:cNvPr id="9" name="8 Rectángulo redondeado"/>
          <p:cNvSpPr/>
          <p:nvPr/>
        </p:nvSpPr>
        <p:spPr>
          <a:xfrm>
            <a:off x="2555776" y="5373216"/>
            <a:ext cx="2448272" cy="576064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 err="1">
                <a:latin typeface="Times New Roman" pitchFamily="18" charset="0"/>
                <a:cs typeface="Times New Roman" pitchFamily="18" charset="0"/>
              </a:rPr>
              <a:t>Peptido</a:t>
            </a:r>
            <a:r>
              <a:rPr lang="es-EC" dirty="0">
                <a:latin typeface="Times New Roman" pitchFamily="18" charset="0"/>
                <a:cs typeface="Times New Roman" pitchFamily="18" charset="0"/>
              </a:rPr>
              <a:t> de unión ACTH</a:t>
            </a:r>
          </a:p>
        </p:txBody>
      </p:sp>
      <p:sp>
        <p:nvSpPr>
          <p:cNvPr id="10" name="9 Rectángulo redondeado"/>
          <p:cNvSpPr/>
          <p:nvPr/>
        </p:nvSpPr>
        <p:spPr>
          <a:xfrm>
            <a:off x="1043608" y="2636912"/>
            <a:ext cx="2880320" cy="64807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>
                <a:latin typeface="Times New Roman" pitchFamily="18" charset="0"/>
                <a:cs typeface="Times New Roman" pitchFamily="18" charset="0"/>
              </a:rPr>
              <a:t>Expresan </a:t>
            </a:r>
            <a:r>
              <a:rPr lang="es-EC" dirty="0" err="1">
                <a:latin typeface="Times New Roman" pitchFamily="18" charset="0"/>
                <a:cs typeface="Times New Roman" pitchFamily="18" charset="0"/>
              </a:rPr>
              <a:t>prohormona</a:t>
            </a:r>
            <a:r>
              <a:rPr lang="es-EC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C" dirty="0" err="1">
                <a:latin typeface="Times New Roman" pitchFamily="18" charset="0"/>
                <a:cs typeface="Times New Roman" pitchFamily="18" charset="0"/>
              </a:rPr>
              <a:t>convertasa</a:t>
            </a:r>
            <a:r>
              <a:rPr lang="es-EC" dirty="0">
                <a:latin typeface="Times New Roman" pitchFamily="18" charset="0"/>
                <a:cs typeface="Times New Roman" pitchFamily="18" charset="0"/>
              </a:rPr>
              <a:t> 1 (PC2)</a:t>
            </a:r>
          </a:p>
        </p:txBody>
      </p:sp>
      <p:sp>
        <p:nvSpPr>
          <p:cNvPr id="12" name="11 Rectángulo redondeado"/>
          <p:cNvSpPr/>
          <p:nvPr/>
        </p:nvSpPr>
        <p:spPr>
          <a:xfrm>
            <a:off x="6156177" y="4005064"/>
            <a:ext cx="1440160" cy="504056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>
                <a:latin typeface="Times New Roman" pitchFamily="18" charset="0"/>
                <a:cs typeface="Times New Roman" pitchFamily="18" charset="0"/>
              </a:rPr>
              <a:t>generan</a:t>
            </a:r>
          </a:p>
        </p:txBody>
      </p:sp>
      <p:sp>
        <p:nvSpPr>
          <p:cNvPr id="13" name="12 Rectángulo redondeado"/>
          <p:cNvSpPr/>
          <p:nvPr/>
        </p:nvSpPr>
        <p:spPr>
          <a:xfrm>
            <a:off x="5148064" y="5373216"/>
            <a:ext cx="1368152" cy="576064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>
                <a:latin typeface="Times New Roman" pitchFamily="18" charset="0"/>
                <a:cs typeface="Times New Roman" pitchFamily="18" charset="0"/>
              </a:rPr>
              <a:t>MSH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α</a:t>
            </a:r>
            <a:endParaRPr lang="es-EC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13 Rectángulo redondeado"/>
          <p:cNvSpPr/>
          <p:nvPr/>
        </p:nvSpPr>
        <p:spPr>
          <a:xfrm>
            <a:off x="6660232" y="5373216"/>
            <a:ext cx="720080" cy="576064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dirty="0">
                <a:latin typeface="Times New Roman" pitchFamily="18" charset="0"/>
                <a:cs typeface="Times New Roman" pitchFamily="18" charset="0"/>
              </a:rPr>
              <a:t>β</a:t>
            </a:r>
            <a:endParaRPr lang="es-EC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14 Rectángulo redondeado"/>
          <p:cNvSpPr/>
          <p:nvPr/>
        </p:nvSpPr>
        <p:spPr>
          <a:xfrm>
            <a:off x="7452320" y="5373216"/>
            <a:ext cx="1547664" cy="576064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dirty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s-EC" dirty="0">
                <a:latin typeface="Times New Roman" pitchFamily="18" charset="0"/>
                <a:cs typeface="Times New Roman" pitchFamily="18" charset="0"/>
              </a:rPr>
              <a:t>-endorfina</a:t>
            </a:r>
          </a:p>
        </p:txBody>
      </p:sp>
      <p:cxnSp>
        <p:nvCxnSpPr>
          <p:cNvPr id="17" name="16 Conector recto"/>
          <p:cNvCxnSpPr>
            <a:stCxn id="5" idx="2"/>
          </p:cNvCxnSpPr>
          <p:nvPr/>
        </p:nvCxnSpPr>
        <p:spPr>
          <a:xfrm>
            <a:off x="4572000" y="1484784"/>
            <a:ext cx="0" cy="72008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18 Conector recto"/>
          <p:cNvCxnSpPr/>
          <p:nvPr/>
        </p:nvCxnSpPr>
        <p:spPr>
          <a:xfrm flipH="1">
            <a:off x="2339752" y="2204864"/>
            <a:ext cx="4320480" cy="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21 Conector recto"/>
          <p:cNvCxnSpPr/>
          <p:nvPr/>
        </p:nvCxnSpPr>
        <p:spPr>
          <a:xfrm>
            <a:off x="2339752" y="2204864"/>
            <a:ext cx="0" cy="432048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23 Conector recto"/>
          <p:cNvCxnSpPr/>
          <p:nvPr/>
        </p:nvCxnSpPr>
        <p:spPr>
          <a:xfrm>
            <a:off x="6660232" y="2204864"/>
            <a:ext cx="0" cy="432048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4" name="33 Abrir llave"/>
          <p:cNvSpPr/>
          <p:nvPr/>
        </p:nvSpPr>
        <p:spPr>
          <a:xfrm rot="5400000">
            <a:off x="2411760" y="2780929"/>
            <a:ext cx="576064" cy="4464496"/>
          </a:xfrm>
          <a:prstGeom prst="leftBrac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36" name="35 Abrir llave"/>
          <p:cNvSpPr/>
          <p:nvPr/>
        </p:nvSpPr>
        <p:spPr>
          <a:xfrm rot="5400000">
            <a:off x="6713984" y="3087217"/>
            <a:ext cx="648072" cy="3779912"/>
          </a:xfrm>
          <a:prstGeom prst="leftBrac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cxnSp>
        <p:nvCxnSpPr>
          <p:cNvPr id="38" name="37 Conector recto"/>
          <p:cNvCxnSpPr/>
          <p:nvPr/>
        </p:nvCxnSpPr>
        <p:spPr>
          <a:xfrm>
            <a:off x="2339752" y="3284984"/>
            <a:ext cx="0" cy="648072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0" name="39 Conector recto"/>
          <p:cNvCxnSpPr/>
          <p:nvPr/>
        </p:nvCxnSpPr>
        <p:spPr>
          <a:xfrm>
            <a:off x="6660232" y="3356992"/>
            <a:ext cx="0" cy="648072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4879249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Elipse"/>
          <p:cNvSpPr/>
          <p:nvPr/>
        </p:nvSpPr>
        <p:spPr>
          <a:xfrm>
            <a:off x="5831632" y="3276818"/>
            <a:ext cx="3312368" cy="3528392"/>
          </a:xfrm>
          <a:prstGeom prst="ellipse">
            <a:avLst/>
          </a:prstGeom>
          <a:solidFill>
            <a:srgbClr val="00B050">
              <a:alpha val="58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C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La ACTH </a:t>
            </a:r>
            <a:r>
              <a:rPr lang="es-EC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contiene una secuencia de la MSH estimulante de </a:t>
            </a:r>
            <a:r>
              <a:rPr lang="es-EC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melanocitos</a:t>
            </a:r>
            <a:r>
              <a:rPr lang="es-EC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por lo que aporte grandes cantidades de melanina a la piel.</a:t>
            </a:r>
            <a:endParaRPr lang="es-EC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6 Elipse"/>
          <p:cNvSpPr/>
          <p:nvPr/>
        </p:nvSpPr>
        <p:spPr>
          <a:xfrm>
            <a:off x="275410" y="396688"/>
            <a:ext cx="3312368" cy="3528392"/>
          </a:xfrm>
          <a:prstGeom prst="ellipse">
            <a:avLst/>
          </a:prstGeom>
          <a:solidFill>
            <a:srgbClr val="0070C0">
              <a:alpha val="58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C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Los Melanocitos localizados en la dermis y epidermis son secretados por la </a:t>
            </a:r>
            <a:r>
              <a:rPr lang="es-EC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MSH</a:t>
            </a:r>
            <a:r>
              <a:rPr lang="es-EC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que estimula la formación de un pigmento negro La Melanina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4692" y="396688"/>
            <a:ext cx="3601538" cy="273970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4F81BD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8170" y="4069666"/>
            <a:ext cx="3559047" cy="273554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561722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3752"/>
            <a:ext cx="8229600" cy="1143000"/>
          </a:xfrm>
        </p:spPr>
        <p:txBody>
          <a:bodyPr>
            <a:noAutofit/>
          </a:bodyPr>
          <a:lstStyle/>
          <a:p>
            <a:r>
              <a:rPr lang="es-EC" b="1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oper Black" pitchFamily="18" charset="0"/>
              </a:rPr>
              <a:t>Andrógenos Suprarrenales</a:t>
            </a:r>
            <a:endParaRPr lang="es-EC" dirty="0">
              <a:ln w="31550" cmpd="sng">
                <a:solidFill>
                  <a:srgbClr val="002060"/>
                </a:solidFill>
                <a:prstDash val="solid"/>
              </a:ln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Cooper Black" pitchFamily="18" charset="0"/>
            </a:endParaRPr>
          </a:p>
        </p:txBody>
      </p:sp>
      <p:sp>
        <p:nvSpPr>
          <p:cNvPr id="5" name="4 Elipse"/>
          <p:cNvSpPr/>
          <p:nvPr/>
        </p:nvSpPr>
        <p:spPr>
          <a:xfrm>
            <a:off x="6765057" y="3140968"/>
            <a:ext cx="2088232" cy="18002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Sobre todo en la vida fetal</a:t>
            </a:r>
            <a:endParaRPr lang="es-EC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8 Elipse"/>
          <p:cNvSpPr/>
          <p:nvPr/>
        </p:nvSpPr>
        <p:spPr>
          <a:xfrm>
            <a:off x="4539492" y="5057800"/>
            <a:ext cx="2088232" cy="18002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Ayudan al desarrollo de los órganos sexuales</a:t>
            </a:r>
            <a:endParaRPr lang="es-EC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9 Elipse"/>
          <p:cNvSpPr/>
          <p:nvPr/>
        </p:nvSpPr>
        <p:spPr>
          <a:xfrm>
            <a:off x="2307245" y="3140968"/>
            <a:ext cx="2088232" cy="18002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Desarrolla el </a:t>
            </a:r>
            <a:r>
              <a:rPr lang="es-EC" b="1" u="sng" dirty="0" smtClean="0">
                <a:latin typeface="Times New Roman" pitchFamily="18" charset="0"/>
                <a:cs typeface="Times New Roman" pitchFamily="18" charset="0"/>
              </a:rPr>
              <a:t>vello púbico y axilar</a:t>
            </a:r>
            <a:endParaRPr lang="es-EC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10 Elipse"/>
          <p:cNvSpPr/>
          <p:nvPr/>
        </p:nvSpPr>
        <p:spPr>
          <a:xfrm>
            <a:off x="4539492" y="1169368"/>
            <a:ext cx="2088232" cy="18002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Secreta la corteza suprarrenal</a:t>
            </a:r>
            <a:endParaRPr lang="es-EC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Flecha cuádruple"/>
          <p:cNvSpPr/>
          <p:nvPr/>
        </p:nvSpPr>
        <p:spPr>
          <a:xfrm>
            <a:off x="4395477" y="2969568"/>
            <a:ext cx="2232248" cy="2088232"/>
          </a:xfrm>
          <a:prstGeom prst="quadArrow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sz="1600" b="1" dirty="0" smtClean="0">
                <a:latin typeface="Times New Roman" pitchFamily="18" charset="0"/>
                <a:cs typeface="Times New Roman" pitchFamily="18" charset="0"/>
              </a:rPr>
              <a:t>Andrógenos Suprarrenales</a:t>
            </a:r>
            <a:endParaRPr lang="es-EC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58" y="1077673"/>
            <a:ext cx="2270487" cy="2733368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3"/>
          <a:srcRect l="69451" t="6399" b="10948"/>
          <a:stretch/>
        </p:blipFill>
        <p:spPr>
          <a:xfrm>
            <a:off x="153964" y="4360359"/>
            <a:ext cx="2153281" cy="234082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469430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s-EC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oper Black" pitchFamily="18" charset="0"/>
              </a:rPr>
              <a:t>Anomalías De La Secreción Corticosuprarrenal</a:t>
            </a:r>
            <a:endParaRPr lang="es-EC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oper Black" pitchFamily="18" charset="0"/>
            </a:endParaRPr>
          </a:p>
        </p:txBody>
      </p:sp>
      <p:sp>
        <p:nvSpPr>
          <p:cNvPr id="4" name="3 Rectángulo redondeado"/>
          <p:cNvSpPr/>
          <p:nvPr/>
        </p:nvSpPr>
        <p:spPr>
          <a:xfrm>
            <a:off x="251521" y="1772816"/>
            <a:ext cx="3744416" cy="432048"/>
          </a:xfrm>
          <a:prstGeom prst="roundRect">
            <a:avLst/>
          </a:prstGeom>
          <a:ln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Hipofunción Corticosuprarrenal:</a:t>
            </a:r>
            <a:endParaRPr lang="es-EC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4 Rectángulo redondeado"/>
          <p:cNvSpPr/>
          <p:nvPr/>
        </p:nvSpPr>
        <p:spPr>
          <a:xfrm>
            <a:off x="611560" y="2420888"/>
            <a:ext cx="5472608" cy="432048"/>
          </a:xfrm>
          <a:prstGeom prst="roundRect">
            <a:avLst/>
          </a:prstGeom>
          <a:ln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Incapacidad de fabricar hormonas corticales </a:t>
            </a:r>
            <a:endParaRPr lang="es-EC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6 Rectángulo redondeado"/>
          <p:cNvSpPr/>
          <p:nvPr/>
        </p:nvSpPr>
        <p:spPr>
          <a:xfrm>
            <a:off x="827584" y="3068960"/>
            <a:ext cx="5472608" cy="432048"/>
          </a:xfrm>
          <a:prstGeom prst="roundRect">
            <a:avLst/>
          </a:prstGeom>
          <a:ln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Atrofia de la corteza suprarrenal</a:t>
            </a:r>
            <a:endParaRPr lang="es-EC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7 Rectángulo redondeado"/>
          <p:cNvSpPr/>
          <p:nvPr/>
        </p:nvSpPr>
        <p:spPr>
          <a:xfrm>
            <a:off x="1115616" y="3717032"/>
            <a:ext cx="5760640" cy="648072"/>
          </a:xfrm>
          <a:prstGeom prst="roundRect">
            <a:avLst/>
          </a:prstGeom>
          <a:ln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80% de las veces por  Autoinmunidad contra la corteza suprarrenal</a:t>
            </a:r>
            <a:endParaRPr lang="es-EC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8 Rectángulo redondeado"/>
          <p:cNvSpPr/>
          <p:nvPr/>
        </p:nvSpPr>
        <p:spPr>
          <a:xfrm>
            <a:off x="1403649" y="4485024"/>
            <a:ext cx="5688632" cy="432048"/>
          </a:xfrm>
          <a:prstGeom prst="roundRect">
            <a:avLst/>
          </a:prstGeom>
          <a:ln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15%  por tumor maligno o destrucción tuberculosa</a:t>
            </a:r>
            <a:endParaRPr lang="es-EC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9 Rectángulo redondeado"/>
          <p:cNvSpPr/>
          <p:nvPr/>
        </p:nvSpPr>
        <p:spPr>
          <a:xfrm>
            <a:off x="1835697" y="5148086"/>
            <a:ext cx="5760640" cy="576064"/>
          </a:xfrm>
          <a:prstGeom prst="roundRect">
            <a:avLst/>
          </a:prstGeom>
          <a:ln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ACTH bajo produce disminución de cortisol y aldosterona disminuye</a:t>
            </a:r>
            <a:endParaRPr lang="es-EC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10 Rectángulo redondeado"/>
          <p:cNvSpPr/>
          <p:nvPr/>
        </p:nvSpPr>
        <p:spPr>
          <a:xfrm>
            <a:off x="4427984" y="1682876"/>
            <a:ext cx="3312368" cy="64807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s-EC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nfermedad de </a:t>
            </a:r>
            <a:r>
              <a:rPr lang="es-EC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Addison</a:t>
            </a:r>
            <a:r>
              <a:rPr lang="es-EC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C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(Primaria)</a:t>
            </a:r>
            <a:endParaRPr lang="es-EC" b="1" u="sng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11 Flecha derecha"/>
          <p:cNvSpPr/>
          <p:nvPr/>
        </p:nvSpPr>
        <p:spPr>
          <a:xfrm>
            <a:off x="3923928" y="1772816"/>
            <a:ext cx="432048" cy="432048"/>
          </a:xfrm>
          <a:prstGeom prst="rightArrow">
            <a:avLst>
              <a:gd name="adj1" fmla="val 50000"/>
              <a:gd name="adj2" fmla="val 38278"/>
            </a:avLst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3" name="12 Flecha abajo"/>
          <p:cNvSpPr/>
          <p:nvPr/>
        </p:nvSpPr>
        <p:spPr>
          <a:xfrm>
            <a:off x="539553" y="2132856"/>
            <a:ext cx="360040" cy="360040"/>
          </a:xfrm>
          <a:prstGeom prst="downArrow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4" name="13 Flecha abajo"/>
          <p:cNvSpPr/>
          <p:nvPr/>
        </p:nvSpPr>
        <p:spPr>
          <a:xfrm>
            <a:off x="827585" y="2708920"/>
            <a:ext cx="360040" cy="360040"/>
          </a:xfrm>
          <a:prstGeom prst="downArrow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5" name="14 Flecha abajo"/>
          <p:cNvSpPr/>
          <p:nvPr/>
        </p:nvSpPr>
        <p:spPr>
          <a:xfrm>
            <a:off x="1043609" y="3356992"/>
            <a:ext cx="360040" cy="360040"/>
          </a:xfrm>
          <a:prstGeom prst="downArrow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6" name="15 Flecha abajo"/>
          <p:cNvSpPr/>
          <p:nvPr/>
        </p:nvSpPr>
        <p:spPr>
          <a:xfrm>
            <a:off x="1331640" y="4077072"/>
            <a:ext cx="360040" cy="360040"/>
          </a:xfrm>
          <a:prstGeom prst="downArrow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7" name="16 Flecha abajo"/>
          <p:cNvSpPr/>
          <p:nvPr/>
        </p:nvSpPr>
        <p:spPr>
          <a:xfrm>
            <a:off x="1691681" y="4905024"/>
            <a:ext cx="360040" cy="360040"/>
          </a:xfrm>
          <a:prstGeom prst="downArrow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2281" y="3129583"/>
            <a:ext cx="1904452" cy="158483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8" name="17 CuadroTexto"/>
          <p:cNvSpPr txBox="1"/>
          <p:nvPr/>
        </p:nvSpPr>
        <p:spPr>
          <a:xfrm>
            <a:off x="2368446" y="6086007"/>
            <a:ext cx="5900711" cy="36933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s-GT" i="1" dirty="0" smtClean="0"/>
              <a:t>Es más frecuente la secundaria que </a:t>
            </a:r>
            <a:r>
              <a:rPr lang="es-GT" i="1" dirty="0" err="1" smtClean="0"/>
              <a:t>Addison</a:t>
            </a:r>
            <a:r>
              <a:rPr lang="es-GT" i="1" dirty="0" smtClean="0"/>
              <a:t>(hipófisis)…</a:t>
            </a:r>
            <a:endParaRPr lang="es-ES" i="1" dirty="0"/>
          </a:p>
        </p:txBody>
      </p:sp>
    </p:spTree>
    <p:extLst>
      <p:ext uri="{BB962C8B-B14F-4D97-AF65-F5344CB8AC3E}">
        <p14:creationId xmlns="" xmlns:p14="http://schemas.microsoft.com/office/powerpoint/2010/main" val="40500755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Lágrima"/>
          <p:cNvSpPr/>
          <p:nvPr/>
        </p:nvSpPr>
        <p:spPr>
          <a:xfrm>
            <a:off x="611560" y="908720"/>
            <a:ext cx="3096344" cy="2232248"/>
          </a:xfrm>
          <a:prstGeom prst="teardrop">
            <a:avLst>
              <a:gd name="adj" fmla="val 109627"/>
            </a:avLst>
          </a:prstGeom>
          <a:solidFill>
            <a:srgbClr val="0070C0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b="1" dirty="0" smtClean="0">
                <a:latin typeface="Times New Roman" pitchFamily="18" charset="0"/>
                <a:cs typeface="Times New Roman" pitchFamily="18" charset="0"/>
              </a:rPr>
              <a:t>Deficiencia De </a:t>
            </a:r>
            <a:r>
              <a:rPr lang="es-EC" b="1" dirty="0" err="1" smtClean="0">
                <a:latin typeface="Times New Roman" pitchFamily="18" charset="0"/>
                <a:cs typeface="Times New Roman" pitchFamily="18" charset="0"/>
              </a:rPr>
              <a:t>Mineralocorticoides</a:t>
            </a:r>
            <a:r>
              <a:rPr lang="es-EC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s-EC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4 Rectángulo redondeado"/>
          <p:cNvSpPr/>
          <p:nvPr/>
        </p:nvSpPr>
        <p:spPr>
          <a:xfrm>
            <a:off x="4644008" y="1556792"/>
            <a:ext cx="2808312" cy="720080"/>
          </a:xfrm>
          <a:prstGeom prst="roundRect">
            <a:avLst/>
          </a:prstGeom>
          <a:ln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Reduce absorción de sodio por el túbulo renal</a:t>
            </a:r>
            <a:endParaRPr lang="es-EC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5 Rectángulo redondeado"/>
          <p:cNvSpPr/>
          <p:nvPr/>
        </p:nvSpPr>
        <p:spPr>
          <a:xfrm>
            <a:off x="4716016" y="2708920"/>
            <a:ext cx="2808312" cy="720080"/>
          </a:xfrm>
          <a:prstGeom prst="roundRect">
            <a:avLst/>
          </a:prstGeom>
          <a:ln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dirty="0" err="1" smtClean="0">
                <a:latin typeface="Times New Roman" pitchFamily="18" charset="0"/>
                <a:cs typeface="Times New Roman" pitchFamily="18" charset="0"/>
              </a:rPr>
              <a:t>Hiponatremia</a:t>
            </a:r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(pierdo Na+, Cl- y Agua), </a:t>
            </a:r>
            <a:r>
              <a:rPr lang="es-EC" dirty="0" err="1" smtClean="0">
                <a:latin typeface="Times New Roman" pitchFamily="18" charset="0"/>
                <a:cs typeface="Times New Roman" pitchFamily="18" charset="0"/>
              </a:rPr>
              <a:t>Hiperkalemia</a:t>
            </a:r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 y Acidosis leve</a:t>
            </a:r>
            <a:endParaRPr lang="es-EC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6 Rectángulo redondeado"/>
          <p:cNvSpPr/>
          <p:nvPr/>
        </p:nvSpPr>
        <p:spPr>
          <a:xfrm>
            <a:off x="4752020" y="3861048"/>
            <a:ext cx="2808312" cy="720080"/>
          </a:xfrm>
          <a:prstGeom prst="roundRect">
            <a:avLst/>
          </a:prstGeom>
          <a:ln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Descenso del volumen extracelular</a:t>
            </a:r>
            <a:endParaRPr lang="es-EC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7 Flecha izquierda y arriba"/>
          <p:cNvSpPr/>
          <p:nvPr/>
        </p:nvSpPr>
        <p:spPr>
          <a:xfrm>
            <a:off x="3923928" y="4797152"/>
            <a:ext cx="2376264" cy="1296144"/>
          </a:xfrm>
          <a:prstGeom prst="leftUpArrow">
            <a:avLst>
              <a:gd name="adj1" fmla="val 27171"/>
              <a:gd name="adj2" fmla="val 25000"/>
              <a:gd name="adj3" fmla="val 25000"/>
            </a:avLst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/>
              <a:t>Complicaciones</a:t>
            </a:r>
          </a:p>
        </p:txBody>
      </p:sp>
      <p:sp>
        <p:nvSpPr>
          <p:cNvPr id="9" name="8 Rectángulo redondeado"/>
          <p:cNvSpPr/>
          <p:nvPr/>
        </p:nvSpPr>
        <p:spPr>
          <a:xfrm>
            <a:off x="539553" y="5157192"/>
            <a:ext cx="3096344" cy="1412776"/>
          </a:xfrm>
          <a:prstGeom prst="roundRect">
            <a:avLst/>
          </a:prstGeom>
          <a:ln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Acidosis, aumento de eritrocitos(concentración, no el número, </a:t>
            </a:r>
            <a:r>
              <a:rPr lang="es-EC" dirty="0" err="1" smtClean="0">
                <a:latin typeface="Times New Roman" pitchFamily="18" charset="0"/>
                <a:cs typeface="Times New Roman" pitchFamily="18" charset="0"/>
              </a:rPr>
              <a:t>Hct</a:t>
            </a:r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), gasto cardíaco y presión arterial disminuye </a:t>
            </a:r>
            <a:endParaRPr lang="es-EC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9 Triángulo isósceles"/>
          <p:cNvSpPr/>
          <p:nvPr/>
        </p:nvSpPr>
        <p:spPr>
          <a:xfrm rot="5400000">
            <a:off x="3851920" y="1772817"/>
            <a:ext cx="504056" cy="360040"/>
          </a:xfrm>
          <a:prstGeom prst="triangle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1" name="10 Triángulo isósceles"/>
          <p:cNvSpPr/>
          <p:nvPr/>
        </p:nvSpPr>
        <p:spPr>
          <a:xfrm rot="10800000">
            <a:off x="5580112" y="2348880"/>
            <a:ext cx="504056" cy="360040"/>
          </a:xfrm>
          <a:prstGeom prst="triangle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2" name="11 Triángulo isósceles"/>
          <p:cNvSpPr/>
          <p:nvPr/>
        </p:nvSpPr>
        <p:spPr>
          <a:xfrm rot="10800000">
            <a:off x="5652121" y="3501008"/>
            <a:ext cx="504056" cy="360040"/>
          </a:xfrm>
          <a:prstGeom prst="triangle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6122" y="2776006"/>
            <a:ext cx="1477886" cy="1450001"/>
          </a:xfrm>
          <a:prstGeom prst="rect">
            <a:avLst/>
          </a:prstGeom>
        </p:spPr>
      </p:pic>
      <p:pic>
        <p:nvPicPr>
          <p:cNvPr id="3" name="Imagen 2" descr="corazon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1533" y="4843436"/>
            <a:ext cx="1874489" cy="1838441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4329" y="233578"/>
            <a:ext cx="1616968" cy="1827174"/>
          </a:xfrm>
          <a:prstGeom prst="rect">
            <a:avLst/>
          </a:prstGeom>
        </p:spPr>
      </p:pic>
      <p:sp>
        <p:nvSpPr>
          <p:cNvPr id="14" name="13 Rectángulo redondeado"/>
          <p:cNvSpPr/>
          <p:nvPr/>
        </p:nvSpPr>
        <p:spPr>
          <a:xfrm>
            <a:off x="539553" y="4077072"/>
            <a:ext cx="2808312" cy="720080"/>
          </a:xfrm>
          <a:prstGeom prst="roundRect">
            <a:avLst/>
          </a:prstGeom>
          <a:ln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Muerte 4 días- 2 semanas de la supresión total…</a:t>
            </a:r>
            <a:endParaRPr lang="es-EC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46898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Rectángulo redondeado"/>
          <p:cNvSpPr/>
          <p:nvPr/>
        </p:nvSpPr>
        <p:spPr>
          <a:xfrm rot="5400000">
            <a:off x="1043608" y="4437114"/>
            <a:ext cx="2304257" cy="144016"/>
          </a:xfrm>
          <a:prstGeom prst="round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6" name="15 Rectángulo redondeado"/>
          <p:cNvSpPr/>
          <p:nvPr/>
        </p:nvSpPr>
        <p:spPr>
          <a:xfrm rot="5400000">
            <a:off x="5868144" y="2564907"/>
            <a:ext cx="2304257" cy="144016"/>
          </a:xfrm>
          <a:prstGeom prst="round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5" name="14 Rectángulo redondeado"/>
          <p:cNvSpPr/>
          <p:nvPr/>
        </p:nvSpPr>
        <p:spPr>
          <a:xfrm>
            <a:off x="1403648" y="3356992"/>
            <a:ext cx="6264696" cy="144016"/>
          </a:xfrm>
          <a:prstGeom prst="round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2" name="11 Rectángulo redondeado"/>
          <p:cNvSpPr/>
          <p:nvPr/>
        </p:nvSpPr>
        <p:spPr>
          <a:xfrm>
            <a:off x="3701599" y="1700808"/>
            <a:ext cx="3534698" cy="144016"/>
          </a:xfrm>
          <a:prstGeom prst="round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5" name="4 Rectángulo redondeado"/>
          <p:cNvSpPr/>
          <p:nvPr/>
        </p:nvSpPr>
        <p:spPr>
          <a:xfrm>
            <a:off x="3635896" y="1196752"/>
            <a:ext cx="2016224" cy="108012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Baja la secreción de cortisol</a:t>
            </a:r>
          </a:p>
        </p:txBody>
      </p:sp>
      <p:sp>
        <p:nvSpPr>
          <p:cNvPr id="6" name="5 Rectángulo redondeado"/>
          <p:cNvSpPr/>
          <p:nvPr/>
        </p:nvSpPr>
        <p:spPr>
          <a:xfrm>
            <a:off x="6012160" y="1268760"/>
            <a:ext cx="2016224" cy="108012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No puede sintetizar glucosa </a:t>
            </a:r>
          </a:p>
        </p:txBody>
      </p:sp>
      <p:sp>
        <p:nvSpPr>
          <p:cNvPr id="7" name="6 Rectángulo redondeado"/>
          <p:cNvSpPr/>
          <p:nvPr/>
        </p:nvSpPr>
        <p:spPr>
          <a:xfrm>
            <a:off x="6156177" y="2852936"/>
            <a:ext cx="2016224" cy="108012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Ausencia de cortisol reduce el movimiento de proteínas y grasas</a:t>
            </a:r>
          </a:p>
        </p:txBody>
      </p:sp>
      <p:sp>
        <p:nvSpPr>
          <p:cNvPr id="8" name="7 Rectángulo redondeado"/>
          <p:cNvSpPr/>
          <p:nvPr/>
        </p:nvSpPr>
        <p:spPr>
          <a:xfrm>
            <a:off x="3635896" y="2924944"/>
            <a:ext cx="2016224" cy="108012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Complicaciones</a:t>
            </a:r>
          </a:p>
        </p:txBody>
      </p:sp>
      <p:sp>
        <p:nvSpPr>
          <p:cNvPr id="9" name="8 Rectángulo redondeado"/>
          <p:cNvSpPr/>
          <p:nvPr/>
        </p:nvSpPr>
        <p:spPr>
          <a:xfrm>
            <a:off x="1043608" y="2996952"/>
            <a:ext cx="2016224" cy="108012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Músculos se debilitan </a:t>
            </a:r>
          </a:p>
        </p:txBody>
      </p:sp>
      <p:sp>
        <p:nvSpPr>
          <p:cNvPr id="10" name="9 Rectángulo redondeado"/>
          <p:cNvSpPr/>
          <p:nvPr/>
        </p:nvSpPr>
        <p:spPr>
          <a:xfrm>
            <a:off x="1115617" y="4797152"/>
            <a:ext cx="2016224" cy="108012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Aumento de sensibilidad en los en los enfermos de </a:t>
            </a:r>
            <a:r>
              <a:rPr lang="es-EC" sz="1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Addison</a:t>
            </a:r>
            <a:r>
              <a:rPr lang="es-EC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1598" y="4133037"/>
            <a:ext cx="4394200" cy="2476500"/>
          </a:xfrm>
          <a:prstGeom prst="rect">
            <a:avLst/>
          </a:prstGeom>
        </p:spPr>
      </p:pic>
      <p:sp>
        <p:nvSpPr>
          <p:cNvPr id="11" name="CuadroTexto 10"/>
          <p:cNvSpPr txBox="1"/>
          <p:nvPr/>
        </p:nvSpPr>
        <p:spPr>
          <a:xfrm>
            <a:off x="423871" y="360338"/>
            <a:ext cx="51074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dobe Caslon Pro Bold"/>
                <a:cs typeface="Adobe Caslon Pro Bold"/>
              </a:rPr>
              <a:t>Deficiencia de glucocorticoides…</a:t>
            </a:r>
            <a:endParaRPr lang="es-ES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dobe Caslon Pro Bold"/>
              <a:cs typeface="Adobe Caslon Pro Bold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515075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48" y="-48717"/>
            <a:ext cx="9079952" cy="690671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2 CuadroTexto"/>
          <p:cNvSpPr txBox="1"/>
          <p:nvPr/>
        </p:nvSpPr>
        <p:spPr>
          <a:xfrm>
            <a:off x="3837482" y="4092316"/>
            <a:ext cx="1328385" cy="369332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GT" b="1" dirty="0" err="1" smtClean="0">
                <a:solidFill>
                  <a:schemeClr val="bg1"/>
                </a:solidFill>
              </a:rPr>
              <a:t>Cortisol</a:t>
            </a:r>
            <a:endParaRPr lang="es-E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047137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heurón"/>
          <p:cNvSpPr/>
          <p:nvPr/>
        </p:nvSpPr>
        <p:spPr>
          <a:xfrm>
            <a:off x="2843809" y="1340768"/>
            <a:ext cx="504056" cy="64807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>
              <a:solidFill>
                <a:schemeClr val="tx1"/>
              </a:solidFill>
            </a:endParaRPr>
          </a:p>
        </p:txBody>
      </p:sp>
      <p:sp>
        <p:nvSpPr>
          <p:cNvPr id="8" name="7 Redondear rectángulo de esquina del mismo lado"/>
          <p:cNvSpPr/>
          <p:nvPr/>
        </p:nvSpPr>
        <p:spPr>
          <a:xfrm>
            <a:off x="683569" y="1052736"/>
            <a:ext cx="2016224" cy="1224136"/>
          </a:xfrm>
          <a:prstGeom prst="round2SameRect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tx1">
                <a:lumMod val="95000"/>
                <a:lumOff val="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Pigmentación </a:t>
            </a:r>
            <a:r>
              <a:rPr lang="es-EC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Melánica</a:t>
            </a:r>
            <a:endParaRPr lang="es-EC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8 Rectángulo redondeado"/>
          <p:cNvSpPr/>
          <p:nvPr/>
        </p:nvSpPr>
        <p:spPr>
          <a:xfrm>
            <a:off x="3491881" y="1124744"/>
            <a:ext cx="2016224" cy="122413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En la enfermedad de </a:t>
            </a:r>
            <a:r>
              <a:rPr lang="es-EC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Addison</a:t>
            </a:r>
            <a:r>
              <a:rPr lang="es-EC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s-EC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9 Rectángulo redondeado"/>
          <p:cNvSpPr/>
          <p:nvPr/>
        </p:nvSpPr>
        <p:spPr>
          <a:xfrm>
            <a:off x="6228184" y="1196752"/>
            <a:ext cx="2232248" cy="122413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Es la pigmentación </a:t>
            </a:r>
            <a:r>
              <a:rPr lang="es-EC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melánica</a:t>
            </a:r>
            <a:r>
              <a:rPr lang="es-EC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de las mucosas y de la piel</a:t>
            </a:r>
            <a:endParaRPr lang="es-EC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12 Cheurón"/>
          <p:cNvSpPr/>
          <p:nvPr/>
        </p:nvSpPr>
        <p:spPr>
          <a:xfrm>
            <a:off x="5652121" y="1412776"/>
            <a:ext cx="504056" cy="64807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>
              <a:solidFill>
                <a:schemeClr val="tx1"/>
              </a:solidFill>
            </a:endParaRPr>
          </a:p>
        </p:txBody>
      </p:sp>
      <p:sp>
        <p:nvSpPr>
          <p:cNvPr id="15" name="14 Cheurón"/>
          <p:cNvSpPr/>
          <p:nvPr/>
        </p:nvSpPr>
        <p:spPr>
          <a:xfrm rot="10800000">
            <a:off x="2843809" y="5085184"/>
            <a:ext cx="504056" cy="64807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>
              <a:solidFill>
                <a:schemeClr val="tx1"/>
              </a:solidFill>
            </a:endParaRPr>
          </a:p>
        </p:txBody>
      </p:sp>
      <p:sp>
        <p:nvSpPr>
          <p:cNvPr id="16" name="15 Rectángulo redondeado"/>
          <p:cNvSpPr/>
          <p:nvPr/>
        </p:nvSpPr>
        <p:spPr>
          <a:xfrm>
            <a:off x="683569" y="4797152"/>
            <a:ext cx="2016224" cy="122413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Dando una mayor pigmentación</a:t>
            </a:r>
            <a:endParaRPr lang="es-EC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16 Rectángulo redondeado"/>
          <p:cNvSpPr/>
          <p:nvPr/>
        </p:nvSpPr>
        <p:spPr>
          <a:xfrm>
            <a:off x="3491881" y="4869160"/>
            <a:ext cx="2016224" cy="122413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Estimula la formación de melanina</a:t>
            </a:r>
            <a:endParaRPr lang="es-EC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17 Rectángulo redondeado"/>
          <p:cNvSpPr/>
          <p:nvPr/>
        </p:nvSpPr>
        <p:spPr>
          <a:xfrm>
            <a:off x="6228184" y="4941168"/>
            <a:ext cx="2232248" cy="122413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Se produce por la subida de ACTH </a:t>
            </a:r>
            <a:endParaRPr lang="es-EC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18 Cheurón"/>
          <p:cNvSpPr/>
          <p:nvPr/>
        </p:nvSpPr>
        <p:spPr>
          <a:xfrm rot="10800000">
            <a:off x="5652121" y="5157192"/>
            <a:ext cx="504056" cy="64807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>
              <a:solidFill>
                <a:schemeClr val="tx1"/>
              </a:solidFill>
            </a:endParaRPr>
          </a:p>
        </p:txBody>
      </p:sp>
      <p:sp>
        <p:nvSpPr>
          <p:cNvPr id="20" name="19 Cheurón"/>
          <p:cNvSpPr/>
          <p:nvPr/>
        </p:nvSpPr>
        <p:spPr>
          <a:xfrm rot="5215478">
            <a:off x="7249350" y="3157989"/>
            <a:ext cx="504056" cy="64807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>
              <a:solidFill>
                <a:schemeClr val="tx1"/>
              </a:solidFill>
            </a:endParaRPr>
          </a:p>
        </p:txBody>
      </p:sp>
      <p:pic>
        <p:nvPicPr>
          <p:cNvPr id="9218" name="Picture 2" descr="https://encrypted-tbn2.gstatic.com/images?q=tbn:ANd9GcSYGbeXjsacK8EENSVmHRPnTmK9MLsaa3ALkgcLu-X8miPB6y7vL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5" y="2708920"/>
            <a:ext cx="2619375" cy="17430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0" name="Picture 4" descr="https://encrypted-tbn2.gstatic.com/images?q=tbn:ANd9GcTfR6yTzxUpvq-3scGkKLuARM1pywc-fLly_Q_HzIpe-M3X4owVvg"/>
          <p:cNvPicPr>
            <a:picLocks noChangeAspect="1" noChangeArrowheads="1"/>
          </p:cNvPicPr>
          <p:nvPr/>
        </p:nvPicPr>
        <p:blipFill>
          <a:blip r:embed="rId3" cstate="print"/>
          <a:srcRect b="14709"/>
          <a:stretch>
            <a:fillRect/>
          </a:stretch>
        </p:blipFill>
        <p:spPr bwMode="auto">
          <a:xfrm>
            <a:off x="3707904" y="2924944"/>
            <a:ext cx="2457450" cy="158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7799937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C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oper Black" pitchFamily="18" charset="0"/>
              </a:rPr>
              <a:t>Tratamiento de La Enfermedad De </a:t>
            </a:r>
            <a:r>
              <a:rPr lang="es-EC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oper Black" pitchFamily="18" charset="0"/>
              </a:rPr>
              <a:t>Addison</a:t>
            </a:r>
            <a:endParaRPr lang="es-EC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Cooper Black" pitchFamily="18" charset="0"/>
            </a:endParaRPr>
          </a:p>
        </p:txBody>
      </p:sp>
      <p:sp>
        <p:nvSpPr>
          <p:cNvPr id="4" name="3 Rectángulo redondeado"/>
          <p:cNvSpPr/>
          <p:nvPr/>
        </p:nvSpPr>
        <p:spPr>
          <a:xfrm>
            <a:off x="611561" y="1988840"/>
            <a:ext cx="7488832" cy="1584176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es-EC" sz="2000" dirty="0" smtClean="0">
                <a:latin typeface="Times New Roman" pitchFamily="18" charset="0"/>
                <a:cs typeface="Times New Roman" pitchFamily="18" charset="0"/>
              </a:rPr>
              <a:t>La destrucción completa de las glándulas suprarrenales y no reciba tratamiento fallecerá con Shock Circulatorio.</a:t>
            </a:r>
          </a:p>
          <a:p>
            <a:pPr>
              <a:buFont typeface="Arial" pitchFamily="34" charset="0"/>
              <a:buChar char="•"/>
            </a:pPr>
            <a:r>
              <a:rPr lang="es-EC" sz="2000" dirty="0" smtClean="0">
                <a:latin typeface="Times New Roman" pitchFamily="18" charset="0"/>
                <a:cs typeface="Times New Roman" pitchFamily="18" charset="0"/>
              </a:rPr>
              <a:t>Su tratamiento se basa en pequeñas cantidades de </a:t>
            </a:r>
            <a:r>
              <a:rPr lang="es-EC" sz="2000" dirty="0" err="1" smtClean="0">
                <a:latin typeface="Times New Roman" pitchFamily="18" charset="0"/>
                <a:cs typeface="Times New Roman" pitchFamily="18" charset="0"/>
              </a:rPr>
              <a:t>mineralocorticoides</a:t>
            </a:r>
            <a:r>
              <a:rPr lang="es-EC" sz="2000" dirty="0" smtClean="0">
                <a:latin typeface="Times New Roman" pitchFamily="18" charset="0"/>
                <a:cs typeface="Times New Roman" pitchFamily="18" charset="0"/>
              </a:rPr>
              <a:t> y glucocorticoides.</a:t>
            </a:r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251520" y="371703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C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oper Black" pitchFamily="18" charset="0"/>
                <a:ea typeface="+mj-ea"/>
                <a:cs typeface="+mj-cs"/>
              </a:rPr>
              <a:t>Crisis </a:t>
            </a:r>
            <a:r>
              <a:rPr lang="es-EC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oper Black" pitchFamily="18" charset="0"/>
                <a:ea typeface="+mj-ea"/>
                <a:cs typeface="+mj-cs"/>
              </a:rPr>
              <a:t>Addisoniana</a:t>
            </a:r>
            <a:endParaRPr kumimoji="0" lang="es-EC" sz="4400" b="1" i="0" u="none" strike="noStrike" kern="1200" normalizeH="0" baseline="0" noProof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uLnTx/>
              <a:uFillTx/>
              <a:latin typeface="Cooper Black" pitchFamily="18" charset="0"/>
              <a:ea typeface="+mj-ea"/>
              <a:cs typeface="+mj-cs"/>
            </a:endParaRPr>
          </a:p>
        </p:txBody>
      </p:sp>
      <p:sp>
        <p:nvSpPr>
          <p:cNvPr id="6" name="5 Rectángulo redondeado"/>
          <p:cNvSpPr/>
          <p:nvPr/>
        </p:nvSpPr>
        <p:spPr>
          <a:xfrm>
            <a:off x="611561" y="4797152"/>
            <a:ext cx="7488832" cy="1584176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C" sz="2000" dirty="0" smtClean="0">
                <a:latin typeface="Times New Roman" pitchFamily="18" charset="0"/>
                <a:cs typeface="Times New Roman" pitchFamily="18" charset="0"/>
              </a:rPr>
              <a:t>La producción de glucocorticoides no aumentan con el estrés</a:t>
            </a:r>
          </a:p>
        </p:txBody>
      </p:sp>
    </p:spTree>
    <p:extLst>
      <p:ext uri="{BB962C8B-B14F-4D97-AF65-F5344CB8AC3E}">
        <p14:creationId xmlns="" xmlns:p14="http://schemas.microsoft.com/office/powerpoint/2010/main" val="26094623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" y="0"/>
            <a:ext cx="8489852" cy="1282154"/>
          </a:xfrm>
        </p:spPr>
        <p:txBody>
          <a:bodyPr>
            <a:noAutofit/>
          </a:bodyPr>
          <a:lstStyle/>
          <a:p>
            <a:r>
              <a:rPr lang="es-EC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oper Black" pitchFamily="18" charset="0"/>
              </a:rPr>
              <a:t>Hiperfunción Corticosuprarrenal: </a:t>
            </a:r>
            <a:br>
              <a:rPr lang="es-EC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oper Black" pitchFamily="18" charset="0"/>
              </a:rPr>
            </a:br>
            <a:r>
              <a:rPr lang="es-EC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oper Black" pitchFamily="18" charset="0"/>
              </a:rPr>
              <a:t>Síndrome De Cushing</a:t>
            </a:r>
            <a:endParaRPr lang="es-EC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oper Black" pitchFamily="18" charset="0"/>
            </a:endParaRPr>
          </a:p>
        </p:txBody>
      </p:sp>
      <p:sp>
        <p:nvSpPr>
          <p:cNvPr id="8" name="7 Elipse"/>
          <p:cNvSpPr/>
          <p:nvPr/>
        </p:nvSpPr>
        <p:spPr>
          <a:xfrm>
            <a:off x="899592" y="3212976"/>
            <a:ext cx="1944216" cy="1800200"/>
          </a:xfrm>
          <a:prstGeom prst="ellipse">
            <a:avLst/>
          </a:prstGeom>
          <a:solidFill>
            <a:schemeClr val="tx1">
              <a:lumMod val="95000"/>
              <a:lumOff val="5000"/>
              <a:alpha val="69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Se debe al exceso de cortisol</a:t>
            </a:r>
            <a:endParaRPr lang="es-EC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8 Elipse"/>
          <p:cNvSpPr/>
          <p:nvPr/>
        </p:nvSpPr>
        <p:spPr>
          <a:xfrm>
            <a:off x="1403648" y="1700808"/>
            <a:ext cx="1944216" cy="1800200"/>
          </a:xfrm>
          <a:prstGeom prst="ellipse">
            <a:avLst/>
          </a:prstGeom>
          <a:solidFill>
            <a:schemeClr val="tx1">
              <a:lumMod val="95000"/>
              <a:lumOff val="5000"/>
              <a:alpha val="69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Secreción exagerada de andrógenos</a:t>
            </a:r>
            <a:endParaRPr lang="es-EC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10 Elipse"/>
          <p:cNvSpPr/>
          <p:nvPr/>
        </p:nvSpPr>
        <p:spPr>
          <a:xfrm>
            <a:off x="3131840" y="1268760"/>
            <a:ext cx="1944216" cy="1800200"/>
          </a:xfrm>
          <a:prstGeom prst="ellipse">
            <a:avLst/>
          </a:prstGeom>
          <a:solidFill>
            <a:schemeClr val="tx1">
              <a:lumMod val="95000"/>
              <a:lumOff val="5000"/>
              <a:alpha val="69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 err="1" smtClean="0">
                <a:latin typeface="Times New Roman" pitchFamily="18" charset="0"/>
                <a:cs typeface="Times New Roman" pitchFamily="18" charset="0"/>
              </a:rPr>
              <a:t>Hipercortisolismo</a:t>
            </a:r>
            <a:endParaRPr lang="es-EC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11 Elipse"/>
          <p:cNvSpPr/>
          <p:nvPr/>
        </p:nvSpPr>
        <p:spPr>
          <a:xfrm>
            <a:off x="4860032" y="1628800"/>
            <a:ext cx="1944216" cy="1800200"/>
          </a:xfrm>
          <a:prstGeom prst="ellipse">
            <a:avLst/>
          </a:prstGeom>
          <a:solidFill>
            <a:schemeClr val="tx1">
              <a:lumMod val="95000"/>
              <a:lumOff val="5000"/>
              <a:alpha val="69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Por adenomas </a:t>
            </a:r>
            <a:r>
              <a:rPr lang="es-EC" dirty="0" err="1" smtClean="0">
                <a:latin typeface="Times New Roman" pitchFamily="18" charset="0"/>
                <a:cs typeface="Times New Roman" pitchFamily="18" charset="0"/>
              </a:rPr>
              <a:t>adenohipofisiarios</a:t>
            </a:r>
            <a:endParaRPr lang="es-EC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12 Elipse"/>
          <p:cNvSpPr/>
          <p:nvPr/>
        </p:nvSpPr>
        <p:spPr>
          <a:xfrm>
            <a:off x="5652120" y="3140968"/>
            <a:ext cx="1944216" cy="1800200"/>
          </a:xfrm>
          <a:prstGeom prst="ellipse">
            <a:avLst/>
          </a:prstGeom>
          <a:solidFill>
            <a:schemeClr val="tx1">
              <a:lumMod val="95000"/>
              <a:lumOff val="5000"/>
              <a:alpha val="69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Por hiperplasia suprarrenal </a:t>
            </a:r>
            <a:endParaRPr lang="es-EC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13 Elipse"/>
          <p:cNvSpPr/>
          <p:nvPr/>
        </p:nvSpPr>
        <p:spPr>
          <a:xfrm>
            <a:off x="5004048" y="4725144"/>
            <a:ext cx="1944216" cy="1800200"/>
          </a:xfrm>
          <a:prstGeom prst="ellipse">
            <a:avLst/>
          </a:prstGeom>
          <a:solidFill>
            <a:schemeClr val="tx1">
              <a:lumMod val="95000"/>
              <a:lumOff val="5000"/>
              <a:alpha val="69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Anomalías de la función hipotálamo</a:t>
            </a:r>
            <a:endParaRPr lang="es-EC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14 Elipse"/>
          <p:cNvSpPr/>
          <p:nvPr/>
        </p:nvSpPr>
        <p:spPr>
          <a:xfrm>
            <a:off x="1547664" y="4653136"/>
            <a:ext cx="1944216" cy="1800200"/>
          </a:xfrm>
          <a:prstGeom prst="ellipse">
            <a:avLst/>
          </a:prstGeom>
          <a:solidFill>
            <a:schemeClr val="tx1">
              <a:lumMod val="95000"/>
              <a:lumOff val="5000"/>
              <a:alpha val="69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Incremento ACTH y Cortisol</a:t>
            </a:r>
            <a:endParaRPr lang="es-EC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15 Elipse"/>
          <p:cNvSpPr/>
          <p:nvPr/>
        </p:nvSpPr>
        <p:spPr>
          <a:xfrm>
            <a:off x="3275856" y="5057800"/>
            <a:ext cx="1944216" cy="1800200"/>
          </a:xfrm>
          <a:prstGeom prst="ellipse">
            <a:avLst/>
          </a:prstGeom>
          <a:solidFill>
            <a:schemeClr val="tx1">
              <a:lumMod val="95000"/>
              <a:lumOff val="5000"/>
              <a:alpha val="69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Secreción ACTH por tumor</a:t>
            </a:r>
            <a:endParaRPr lang="es-EC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16 Elipse"/>
          <p:cNvSpPr/>
          <p:nvPr/>
        </p:nvSpPr>
        <p:spPr>
          <a:xfrm>
            <a:off x="3275856" y="3140968"/>
            <a:ext cx="1944216" cy="1800200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b="1" dirty="0" smtClean="0">
                <a:latin typeface="Times New Roman" pitchFamily="18" charset="0"/>
                <a:cs typeface="Times New Roman" pitchFamily="18" charset="0"/>
              </a:rPr>
              <a:t>Síndrome De Cushing se da por:</a:t>
            </a:r>
            <a:endParaRPr lang="es-EC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8265" y="1066281"/>
            <a:ext cx="2056141" cy="2002681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041249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Elipse"/>
          <p:cNvSpPr/>
          <p:nvPr/>
        </p:nvSpPr>
        <p:spPr>
          <a:xfrm>
            <a:off x="1043609" y="1124744"/>
            <a:ext cx="1872208" cy="15841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glow rad="101600">
              <a:schemeClr val="bg1">
                <a:lumMod val="50000"/>
                <a:alpha val="6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Grasa parte inferior del cuerpo</a:t>
            </a:r>
            <a:endParaRPr lang="es-EC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10 Elipse"/>
          <p:cNvSpPr/>
          <p:nvPr/>
        </p:nvSpPr>
        <p:spPr>
          <a:xfrm>
            <a:off x="3347865" y="1124744"/>
            <a:ext cx="1872208" cy="15841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glow rad="101600">
              <a:schemeClr val="bg1">
                <a:lumMod val="50000"/>
                <a:alpha val="6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Depósito de grasa región torácica y abdomen</a:t>
            </a:r>
            <a:endParaRPr lang="es-EC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11 Elipse"/>
          <p:cNvSpPr/>
          <p:nvPr/>
        </p:nvSpPr>
        <p:spPr>
          <a:xfrm>
            <a:off x="0" y="2852936"/>
            <a:ext cx="1944216" cy="15841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glow rad="101600">
              <a:schemeClr val="bg1">
                <a:lumMod val="50000"/>
                <a:alpha val="6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80% desarrolla hipertensión </a:t>
            </a:r>
            <a:endParaRPr lang="es-EC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12 Elipse"/>
          <p:cNvSpPr/>
          <p:nvPr/>
        </p:nvSpPr>
        <p:spPr>
          <a:xfrm>
            <a:off x="4139952" y="2924944"/>
            <a:ext cx="1872208" cy="15841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glow rad="101600">
              <a:schemeClr val="bg1">
                <a:lumMod val="50000"/>
                <a:alpha val="6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Edema facial</a:t>
            </a:r>
            <a:endParaRPr lang="es-EC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13 Elipse"/>
          <p:cNvSpPr/>
          <p:nvPr/>
        </p:nvSpPr>
        <p:spPr>
          <a:xfrm>
            <a:off x="2051720" y="2924944"/>
            <a:ext cx="1944216" cy="1656184"/>
          </a:xfrm>
          <a:prstGeom prst="ellips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Rasgos Síndrome de Cushing</a:t>
            </a:r>
            <a:endParaRPr lang="es-EC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14 Elipse"/>
          <p:cNvSpPr/>
          <p:nvPr/>
        </p:nvSpPr>
        <p:spPr>
          <a:xfrm>
            <a:off x="755577" y="4653136"/>
            <a:ext cx="1872208" cy="15841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glow rad="101600">
              <a:schemeClr val="bg1">
                <a:lumMod val="50000"/>
                <a:alpha val="6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Aspecto de la cara “Luna llena”</a:t>
            </a:r>
            <a:endParaRPr lang="es-EC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17 Elipse"/>
          <p:cNvSpPr/>
          <p:nvPr/>
        </p:nvSpPr>
        <p:spPr>
          <a:xfrm>
            <a:off x="3131841" y="4725144"/>
            <a:ext cx="1872208" cy="15841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glow rad="101600">
              <a:schemeClr val="bg1">
                <a:lumMod val="50000"/>
                <a:alpha val="6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Acné e hirsutismo</a:t>
            </a:r>
            <a:endParaRPr lang="es-EC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43721" t="21282" r="38569" b="29500"/>
          <a:stretch>
            <a:fillRect/>
          </a:stretch>
        </p:blipFill>
        <p:spPr bwMode="auto">
          <a:xfrm>
            <a:off x="6732240" y="3482627"/>
            <a:ext cx="2160240" cy="3375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l="22328" t="21454" r="58855" b="28344"/>
          <a:stretch>
            <a:fillRect/>
          </a:stretch>
        </p:blipFill>
        <p:spPr bwMode="auto">
          <a:xfrm>
            <a:off x="6660232" y="0"/>
            <a:ext cx="2232248" cy="3348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22 Flecha circular"/>
          <p:cNvSpPr/>
          <p:nvPr/>
        </p:nvSpPr>
        <p:spPr>
          <a:xfrm rot="21219456">
            <a:off x="2383421" y="1040018"/>
            <a:ext cx="1326988" cy="864096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2979671"/>
              <a:gd name="adj5" fmla="val 12500"/>
            </a:avLst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>
              <a:solidFill>
                <a:schemeClr val="tx1"/>
              </a:solidFill>
            </a:endParaRPr>
          </a:p>
        </p:txBody>
      </p:sp>
      <p:sp>
        <p:nvSpPr>
          <p:cNvPr id="24" name="23 Flecha circular"/>
          <p:cNvSpPr/>
          <p:nvPr/>
        </p:nvSpPr>
        <p:spPr>
          <a:xfrm rot="3035004">
            <a:off x="4610337" y="2159960"/>
            <a:ext cx="1224136" cy="864096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2979671"/>
              <a:gd name="adj5" fmla="val 12500"/>
            </a:avLst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>
              <a:solidFill>
                <a:schemeClr val="tx1"/>
              </a:solidFill>
            </a:endParaRPr>
          </a:p>
        </p:txBody>
      </p:sp>
      <p:sp>
        <p:nvSpPr>
          <p:cNvPr id="25" name="24 Flecha circular"/>
          <p:cNvSpPr/>
          <p:nvPr/>
        </p:nvSpPr>
        <p:spPr>
          <a:xfrm rot="6139818">
            <a:off x="4503264" y="4329725"/>
            <a:ext cx="1224136" cy="864096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2979671"/>
              <a:gd name="adj5" fmla="val 12500"/>
            </a:avLst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>
              <a:solidFill>
                <a:schemeClr val="tx1"/>
              </a:solidFill>
            </a:endParaRPr>
          </a:p>
        </p:txBody>
      </p:sp>
      <p:sp>
        <p:nvSpPr>
          <p:cNvPr id="28" name="27 Flecha circular"/>
          <p:cNvSpPr/>
          <p:nvPr/>
        </p:nvSpPr>
        <p:spPr>
          <a:xfrm rot="10173270">
            <a:off x="2335932" y="5477024"/>
            <a:ext cx="1224136" cy="864096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2979671"/>
              <a:gd name="adj5" fmla="val 12500"/>
            </a:avLst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>
              <a:solidFill>
                <a:schemeClr val="tx1"/>
              </a:solidFill>
            </a:endParaRPr>
          </a:p>
        </p:txBody>
      </p:sp>
      <p:sp>
        <p:nvSpPr>
          <p:cNvPr id="30" name="29 Flecha circular"/>
          <p:cNvSpPr/>
          <p:nvPr/>
        </p:nvSpPr>
        <p:spPr>
          <a:xfrm rot="13950448">
            <a:off x="103274" y="4321619"/>
            <a:ext cx="1224136" cy="864096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2979671"/>
              <a:gd name="adj5" fmla="val 12500"/>
            </a:avLst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>
              <a:solidFill>
                <a:schemeClr val="tx1"/>
              </a:solidFill>
            </a:endParaRPr>
          </a:p>
        </p:txBody>
      </p:sp>
      <p:sp>
        <p:nvSpPr>
          <p:cNvPr id="31" name="30 Flecha circular"/>
          <p:cNvSpPr/>
          <p:nvPr/>
        </p:nvSpPr>
        <p:spPr>
          <a:xfrm rot="17032077">
            <a:off x="277618" y="2110557"/>
            <a:ext cx="1224136" cy="864096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2979671"/>
              <a:gd name="adj5" fmla="val 12500"/>
            </a:avLst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>
              <a:solidFill>
                <a:schemeClr val="tx1"/>
              </a:solidFill>
            </a:endParaRPr>
          </a:p>
        </p:txBody>
      </p:sp>
      <p:sp>
        <p:nvSpPr>
          <p:cNvPr id="32" name="31 Rectángulo redondeado"/>
          <p:cNvSpPr/>
          <p:nvPr/>
        </p:nvSpPr>
        <p:spPr>
          <a:xfrm>
            <a:off x="6660232" y="2852936"/>
            <a:ext cx="2232248" cy="504056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sz="1700" dirty="0" smtClean="0">
                <a:latin typeface="Times New Roman" pitchFamily="18" charset="0"/>
                <a:cs typeface="Times New Roman" pitchFamily="18" charset="0"/>
              </a:rPr>
              <a:t>Paciente Con Síndrome De Cushing</a:t>
            </a:r>
            <a:endParaRPr lang="es-EC" sz="1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32 Rectángulo redondeado"/>
          <p:cNvSpPr/>
          <p:nvPr/>
        </p:nvSpPr>
        <p:spPr>
          <a:xfrm>
            <a:off x="6660232" y="6353944"/>
            <a:ext cx="2232248" cy="504056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sz="1700" dirty="0" smtClean="0">
                <a:latin typeface="Times New Roman" pitchFamily="18" charset="0"/>
                <a:cs typeface="Times New Roman" pitchFamily="18" charset="0"/>
              </a:rPr>
              <a:t>Paciente luego de </a:t>
            </a:r>
            <a:r>
              <a:rPr lang="es-EC" sz="1700" dirty="0" err="1" smtClean="0">
                <a:latin typeface="Times New Roman" pitchFamily="18" charset="0"/>
                <a:cs typeface="Times New Roman" pitchFamily="18" charset="0"/>
              </a:rPr>
              <a:t>suprarrenalectomia</a:t>
            </a:r>
            <a:r>
              <a:rPr lang="es-EC" sz="17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s-EC" sz="17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007491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C" sz="31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3366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oper Black" pitchFamily="18" charset="0"/>
              </a:rPr>
              <a:t>Efectos Sobre El Metabolismo De Los Hidratos De Carbono Y De Las Proteínas</a:t>
            </a:r>
            <a:endParaRPr lang="es-EC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3366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oper Black" pitchFamily="18" charset="0"/>
            </a:endParaRPr>
          </a:p>
        </p:txBody>
      </p:sp>
      <p:sp>
        <p:nvSpPr>
          <p:cNvPr id="11" name="10 Rectángulo redondeado"/>
          <p:cNvSpPr/>
          <p:nvPr/>
        </p:nvSpPr>
        <p:spPr>
          <a:xfrm>
            <a:off x="467544" y="2132856"/>
            <a:ext cx="1656184" cy="936104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En el Síndrome de Cushing</a:t>
            </a:r>
            <a:endParaRPr lang="es-EC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11 Rectángulo redondeado"/>
          <p:cNvSpPr/>
          <p:nvPr/>
        </p:nvSpPr>
        <p:spPr>
          <a:xfrm>
            <a:off x="2699793" y="2132856"/>
            <a:ext cx="2664296" cy="936104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Los glucocorticoides aumentan el catabolismo de las proteínas  </a:t>
            </a:r>
            <a:endParaRPr lang="es-EC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12 Rectángulo redondeado"/>
          <p:cNvSpPr/>
          <p:nvPr/>
        </p:nvSpPr>
        <p:spPr>
          <a:xfrm>
            <a:off x="6012160" y="2060848"/>
            <a:ext cx="2376264" cy="936104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La pérdida de proteínas produce debilidad muscular</a:t>
            </a:r>
            <a:endParaRPr lang="es-EC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13 Rectángulo redondeado"/>
          <p:cNvSpPr/>
          <p:nvPr/>
        </p:nvSpPr>
        <p:spPr>
          <a:xfrm>
            <a:off x="395536" y="3573016"/>
            <a:ext cx="2376264" cy="936104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Conlleva a la supresiones del sistema inmunitario</a:t>
            </a:r>
            <a:endParaRPr lang="es-EC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18 Rectángulo redondeado"/>
          <p:cNvSpPr/>
          <p:nvPr/>
        </p:nvSpPr>
        <p:spPr>
          <a:xfrm>
            <a:off x="3347865" y="3573016"/>
            <a:ext cx="2016224" cy="936104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Fibras de colágeno se pierden y se desgarra el tejido.</a:t>
            </a:r>
            <a:endParaRPr lang="es-EC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21 Rectángulo redondeado"/>
          <p:cNvSpPr/>
          <p:nvPr/>
        </p:nvSpPr>
        <p:spPr>
          <a:xfrm>
            <a:off x="6012160" y="3645024"/>
            <a:ext cx="1944216" cy="936104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Formando Estrías purpureas</a:t>
            </a:r>
            <a:endParaRPr lang="es-EC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25 Rectángulo redondeado"/>
          <p:cNvSpPr/>
          <p:nvPr/>
        </p:nvSpPr>
        <p:spPr>
          <a:xfrm>
            <a:off x="467544" y="5085184"/>
            <a:ext cx="2376264" cy="936104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Deficiencia de proteínas produce osteoporosis</a:t>
            </a:r>
            <a:endParaRPr lang="es-EC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26 Triángulo isósceles"/>
          <p:cNvSpPr/>
          <p:nvPr/>
        </p:nvSpPr>
        <p:spPr>
          <a:xfrm rot="10800000">
            <a:off x="1187624" y="4653136"/>
            <a:ext cx="540060" cy="324036"/>
          </a:xfrm>
          <a:prstGeom prst="triangl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28" name="27 Triángulo isósceles"/>
          <p:cNvSpPr/>
          <p:nvPr/>
        </p:nvSpPr>
        <p:spPr>
          <a:xfrm rot="5400000">
            <a:off x="2159732" y="2528900"/>
            <a:ext cx="540060" cy="324036"/>
          </a:xfrm>
          <a:prstGeom prst="triangl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29" name="28 Triángulo isósceles"/>
          <p:cNvSpPr/>
          <p:nvPr/>
        </p:nvSpPr>
        <p:spPr>
          <a:xfrm rot="5400000">
            <a:off x="5472100" y="2528900"/>
            <a:ext cx="540060" cy="324036"/>
          </a:xfrm>
          <a:prstGeom prst="triangl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30" name="29 Triángulo isósceles"/>
          <p:cNvSpPr/>
          <p:nvPr/>
        </p:nvSpPr>
        <p:spPr>
          <a:xfrm rot="10800000">
            <a:off x="6732240" y="3140968"/>
            <a:ext cx="540060" cy="324036"/>
          </a:xfrm>
          <a:prstGeom prst="triangl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31" name="30 Triángulo isósceles"/>
          <p:cNvSpPr/>
          <p:nvPr/>
        </p:nvSpPr>
        <p:spPr>
          <a:xfrm rot="16200000">
            <a:off x="2807804" y="3897052"/>
            <a:ext cx="540060" cy="324036"/>
          </a:xfrm>
          <a:prstGeom prst="triangl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32" name="31 Triángulo isósceles"/>
          <p:cNvSpPr/>
          <p:nvPr/>
        </p:nvSpPr>
        <p:spPr>
          <a:xfrm rot="16200000">
            <a:off x="5400092" y="3969060"/>
            <a:ext cx="540060" cy="324036"/>
          </a:xfrm>
          <a:prstGeom prst="triangl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</p:spTree>
    <p:extLst>
      <p:ext uri="{BB962C8B-B14F-4D97-AF65-F5344CB8AC3E}">
        <p14:creationId xmlns="" xmlns:p14="http://schemas.microsoft.com/office/powerpoint/2010/main" val="17564616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155448"/>
            <a:ext cx="9143999" cy="1252728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s-EC" sz="27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Cooper Black" pitchFamily="18" charset="0"/>
              </a:rPr>
              <a:t>Tratamiento del Síndrome De Cushing</a:t>
            </a:r>
            <a:endParaRPr lang="es-EC" sz="27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tx1"/>
              </a:solidFill>
              <a:latin typeface="Cooper Black" pitchFamily="18" charset="0"/>
            </a:endParaRPr>
          </a:p>
        </p:txBody>
      </p:sp>
      <p:sp>
        <p:nvSpPr>
          <p:cNvPr id="4" name="3 Elipse"/>
          <p:cNvSpPr/>
          <p:nvPr/>
        </p:nvSpPr>
        <p:spPr>
          <a:xfrm>
            <a:off x="2105841" y="1412776"/>
            <a:ext cx="1872208" cy="1584176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Reducir la secreción de ACTH</a:t>
            </a:r>
            <a:endParaRPr lang="es-EC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4 Elipse"/>
          <p:cNvSpPr/>
          <p:nvPr/>
        </p:nvSpPr>
        <p:spPr>
          <a:xfrm>
            <a:off x="3978048" y="1417638"/>
            <a:ext cx="1944216" cy="1584176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Extirpación de adenomas hipofisarios</a:t>
            </a:r>
            <a:endParaRPr lang="es-EC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5 Elipse"/>
          <p:cNvSpPr/>
          <p:nvPr/>
        </p:nvSpPr>
        <p:spPr>
          <a:xfrm>
            <a:off x="233633" y="1417638"/>
            <a:ext cx="1872208" cy="1584176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Extraer tumor suprarrenal</a:t>
            </a:r>
            <a:endParaRPr lang="es-EC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6 Elipse"/>
          <p:cNvSpPr/>
          <p:nvPr/>
        </p:nvSpPr>
        <p:spPr>
          <a:xfrm>
            <a:off x="233633" y="5225362"/>
            <a:ext cx="2088232" cy="1584176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Fármacos como </a:t>
            </a:r>
            <a:r>
              <a:rPr lang="es-EC" sz="13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metirapona</a:t>
            </a:r>
            <a:r>
              <a:rPr lang="es-EC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s-EC" sz="13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ketokonazol</a:t>
            </a:r>
            <a:r>
              <a:rPr lang="es-EC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C" sz="13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(bloquean </a:t>
            </a:r>
            <a:r>
              <a:rPr lang="es-EC" sz="13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esteroidogénesis</a:t>
            </a:r>
            <a:r>
              <a:rPr lang="es-EC" sz="13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s-EC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12 Elipse"/>
          <p:cNvSpPr/>
          <p:nvPr/>
        </p:nvSpPr>
        <p:spPr>
          <a:xfrm>
            <a:off x="2321865" y="5273824"/>
            <a:ext cx="2088232" cy="1584176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Inhibidores del GABA-transaminasa</a:t>
            </a:r>
          </a:p>
        </p:txBody>
      </p:sp>
      <p:sp>
        <p:nvSpPr>
          <p:cNvPr id="16" name="15 Elipse"/>
          <p:cNvSpPr/>
          <p:nvPr/>
        </p:nvSpPr>
        <p:spPr>
          <a:xfrm>
            <a:off x="4441643" y="5273824"/>
            <a:ext cx="1850505" cy="1584176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Antagonista de la serotonina</a:t>
            </a:r>
            <a:endParaRPr lang="es-EC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2149" y="1408176"/>
            <a:ext cx="2673983" cy="5401362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501" y="3102516"/>
            <a:ext cx="4942813" cy="193102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709051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23-05hypercortisolism_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981075"/>
            <a:ext cx="8531225" cy="590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0833" y="244252"/>
            <a:ext cx="8229600" cy="952500"/>
          </a:xfrm>
        </p:spPr>
        <p:txBody>
          <a:bodyPr>
            <a:normAutofit fontScale="90000"/>
          </a:bodyPr>
          <a:lstStyle/>
          <a:p>
            <a:r>
              <a:rPr lang="es-EC" b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latin typeface="Cooper Black" pitchFamily="18" charset="0"/>
              </a:rPr>
              <a:t>Hiperaldosteronismo Primario</a:t>
            </a:r>
            <a:endParaRPr lang="es-EC" b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latin typeface="Cooper Black" pitchFamily="18" charset="0"/>
            </a:endParaRPr>
          </a:p>
        </p:txBody>
      </p:sp>
      <p:sp>
        <p:nvSpPr>
          <p:cNvPr id="4" name="3 Elipse"/>
          <p:cNvSpPr/>
          <p:nvPr/>
        </p:nvSpPr>
        <p:spPr>
          <a:xfrm>
            <a:off x="3563888" y="3068960"/>
            <a:ext cx="1728192" cy="1368152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Síndrome De Conn</a:t>
            </a:r>
            <a:endParaRPr lang="es-EC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4 Rectángulo redondeado"/>
          <p:cNvSpPr/>
          <p:nvPr/>
        </p:nvSpPr>
        <p:spPr>
          <a:xfrm>
            <a:off x="3347865" y="1196752"/>
            <a:ext cx="2304256" cy="864096"/>
          </a:xfrm>
          <a:prstGeom prst="roundRect">
            <a:avLst/>
          </a:prstGeom>
          <a:ln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Se debe al tumor en la zona glomerular </a:t>
            </a:r>
            <a:endParaRPr lang="es-EC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5 Flecha derecha"/>
          <p:cNvSpPr/>
          <p:nvPr/>
        </p:nvSpPr>
        <p:spPr>
          <a:xfrm>
            <a:off x="5580112" y="3429000"/>
            <a:ext cx="792088" cy="432048"/>
          </a:xfrm>
          <a:prstGeom prst="rightArrow">
            <a:avLst/>
          </a:prstGeom>
          <a:solidFill>
            <a:srgbClr val="0070C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7" name="6 Rectángulo redondeado"/>
          <p:cNvSpPr/>
          <p:nvPr/>
        </p:nvSpPr>
        <p:spPr>
          <a:xfrm>
            <a:off x="6444209" y="3356992"/>
            <a:ext cx="2304256" cy="864096"/>
          </a:xfrm>
          <a:prstGeom prst="roundRect">
            <a:avLst/>
          </a:prstGeom>
          <a:ln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Parálisis muscular por la hipopotasemia</a:t>
            </a:r>
            <a:endParaRPr lang="es-EC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8 Rectángulo redondeado"/>
          <p:cNvSpPr/>
          <p:nvPr/>
        </p:nvSpPr>
        <p:spPr>
          <a:xfrm>
            <a:off x="6156177" y="4869160"/>
            <a:ext cx="2304256" cy="864096"/>
          </a:xfrm>
          <a:prstGeom prst="roundRect">
            <a:avLst/>
          </a:prstGeom>
          <a:ln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dirty="0" err="1" smtClean="0">
                <a:latin typeface="Times New Roman" pitchFamily="18" charset="0"/>
                <a:cs typeface="Times New Roman" pitchFamily="18" charset="0"/>
              </a:rPr>
              <a:t>hipopotasemia</a:t>
            </a:r>
            <a:endParaRPr lang="es-EC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10 Rectángulo redondeado"/>
          <p:cNvSpPr/>
          <p:nvPr/>
        </p:nvSpPr>
        <p:spPr>
          <a:xfrm>
            <a:off x="3275856" y="5589240"/>
            <a:ext cx="2304256" cy="864096"/>
          </a:xfrm>
          <a:prstGeom prst="roundRect">
            <a:avLst/>
          </a:prstGeom>
          <a:ln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Alcalosis metabólica</a:t>
            </a:r>
            <a:endParaRPr lang="es-EC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11 Rectángulo redondeado"/>
          <p:cNvSpPr/>
          <p:nvPr/>
        </p:nvSpPr>
        <p:spPr>
          <a:xfrm>
            <a:off x="539553" y="4797152"/>
            <a:ext cx="2304256" cy="864096"/>
          </a:xfrm>
          <a:prstGeom prst="roundRect">
            <a:avLst/>
          </a:prstGeom>
          <a:ln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Aumento del volumen extracelular y volumen sanguíneo</a:t>
            </a:r>
            <a:endParaRPr lang="es-EC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12 Flecha derecha"/>
          <p:cNvSpPr/>
          <p:nvPr/>
        </p:nvSpPr>
        <p:spPr>
          <a:xfrm rot="2260911">
            <a:off x="5341524" y="4274105"/>
            <a:ext cx="792088" cy="432048"/>
          </a:xfrm>
          <a:prstGeom prst="rightArrow">
            <a:avLst/>
          </a:prstGeom>
          <a:solidFill>
            <a:srgbClr val="0070C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4" name="13 Flecha derecha"/>
          <p:cNvSpPr/>
          <p:nvPr/>
        </p:nvSpPr>
        <p:spPr>
          <a:xfrm rot="5400000">
            <a:off x="4031940" y="4833156"/>
            <a:ext cx="792088" cy="432048"/>
          </a:xfrm>
          <a:prstGeom prst="rightArrow">
            <a:avLst/>
          </a:prstGeom>
          <a:solidFill>
            <a:srgbClr val="0070C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5" name="14 Flecha derecha"/>
          <p:cNvSpPr/>
          <p:nvPr/>
        </p:nvSpPr>
        <p:spPr>
          <a:xfrm rot="8564576">
            <a:off x="2821758" y="4272748"/>
            <a:ext cx="792088" cy="432048"/>
          </a:xfrm>
          <a:prstGeom prst="rightArrow">
            <a:avLst/>
          </a:prstGeom>
          <a:solidFill>
            <a:srgbClr val="0070C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6" name="15 Rectángulo redondeado"/>
          <p:cNvSpPr/>
          <p:nvPr/>
        </p:nvSpPr>
        <p:spPr>
          <a:xfrm>
            <a:off x="179513" y="3356992"/>
            <a:ext cx="2304256" cy="864096"/>
          </a:xfrm>
          <a:prstGeom prst="roundRect">
            <a:avLst/>
          </a:prstGeom>
          <a:ln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Incremento plasmático de sodio</a:t>
            </a:r>
            <a:endParaRPr lang="es-EC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16 Rectángulo redondeado"/>
          <p:cNvSpPr/>
          <p:nvPr/>
        </p:nvSpPr>
        <p:spPr>
          <a:xfrm>
            <a:off x="5940153" y="1844824"/>
            <a:ext cx="2304256" cy="864096"/>
          </a:xfrm>
          <a:prstGeom prst="roundRect">
            <a:avLst/>
          </a:prstGeom>
          <a:ln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Produce gran secreción de aldosterona</a:t>
            </a:r>
            <a:endParaRPr lang="es-EC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17 Rectángulo redondeado"/>
          <p:cNvSpPr/>
          <p:nvPr/>
        </p:nvSpPr>
        <p:spPr>
          <a:xfrm>
            <a:off x="539553" y="1916832"/>
            <a:ext cx="2304256" cy="864096"/>
          </a:xfrm>
          <a:prstGeom prst="roundRect">
            <a:avLst/>
          </a:prstGeom>
          <a:ln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Hipertensión</a:t>
            </a:r>
          </a:p>
          <a:p>
            <a:pPr algn="ctr"/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s-EC" b="1" dirty="0" smtClean="0">
                <a:latin typeface="Times New Roman" pitchFamily="18" charset="0"/>
                <a:cs typeface="Times New Roman" pitchFamily="18" charset="0"/>
              </a:rPr>
              <a:t>RENINA DISMINUIDA)</a:t>
            </a:r>
            <a:endParaRPr lang="es-EC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18 Flecha derecha"/>
          <p:cNvSpPr/>
          <p:nvPr/>
        </p:nvSpPr>
        <p:spPr>
          <a:xfrm rot="10800000">
            <a:off x="2555777" y="3429000"/>
            <a:ext cx="792088" cy="432048"/>
          </a:xfrm>
          <a:prstGeom prst="rightArrow">
            <a:avLst/>
          </a:prstGeom>
          <a:solidFill>
            <a:srgbClr val="0070C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21" name="20 Flecha derecha"/>
          <p:cNvSpPr/>
          <p:nvPr/>
        </p:nvSpPr>
        <p:spPr>
          <a:xfrm rot="12702250">
            <a:off x="2826228" y="2740802"/>
            <a:ext cx="792088" cy="432048"/>
          </a:xfrm>
          <a:prstGeom prst="rightArrow">
            <a:avLst/>
          </a:prstGeom>
          <a:solidFill>
            <a:srgbClr val="0070C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22" name="21 Flecha derecha"/>
          <p:cNvSpPr/>
          <p:nvPr/>
        </p:nvSpPr>
        <p:spPr>
          <a:xfrm rot="16200000">
            <a:off x="3959932" y="2240868"/>
            <a:ext cx="792088" cy="432048"/>
          </a:xfrm>
          <a:prstGeom prst="rightArrow">
            <a:avLst/>
          </a:prstGeom>
          <a:solidFill>
            <a:srgbClr val="0070C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23" name="22 Flecha derecha"/>
          <p:cNvSpPr/>
          <p:nvPr/>
        </p:nvSpPr>
        <p:spPr>
          <a:xfrm rot="20035588">
            <a:off x="5130699" y="2644984"/>
            <a:ext cx="792088" cy="432048"/>
          </a:xfrm>
          <a:prstGeom prst="rightArrow">
            <a:avLst/>
          </a:prstGeom>
          <a:solidFill>
            <a:srgbClr val="0070C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</p:spTree>
    <p:extLst>
      <p:ext uri="{BB962C8B-B14F-4D97-AF65-F5344CB8AC3E}">
        <p14:creationId xmlns="" xmlns:p14="http://schemas.microsoft.com/office/powerpoint/2010/main" val="37168251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298" y="391464"/>
            <a:ext cx="3216041" cy="2913231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6673" y="797265"/>
            <a:ext cx="4360127" cy="2369732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504" y="3304693"/>
            <a:ext cx="7068326" cy="355330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306652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Elipse"/>
          <p:cNvSpPr/>
          <p:nvPr/>
        </p:nvSpPr>
        <p:spPr>
          <a:xfrm>
            <a:off x="3203848" y="1412776"/>
            <a:ext cx="1944216" cy="1800200"/>
          </a:xfrm>
          <a:prstGeom prst="ellipse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Extirpación quirúrgica del tumor</a:t>
            </a:r>
            <a:endParaRPr lang="es-EC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5 Elipse"/>
          <p:cNvSpPr/>
          <p:nvPr/>
        </p:nvSpPr>
        <p:spPr>
          <a:xfrm>
            <a:off x="6156176" y="1412776"/>
            <a:ext cx="1944216" cy="1800200"/>
          </a:xfrm>
          <a:prstGeom prst="ellipse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Si es una hiperplasia</a:t>
            </a:r>
            <a:endParaRPr lang="es-EC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7 Elipse"/>
          <p:cNvSpPr/>
          <p:nvPr/>
        </p:nvSpPr>
        <p:spPr>
          <a:xfrm>
            <a:off x="3275856" y="4041069"/>
            <a:ext cx="1944216" cy="1800200"/>
          </a:xfrm>
          <a:prstGeom prst="ellipse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Del receptor </a:t>
            </a:r>
            <a:r>
              <a:rPr lang="es-EC" dirty="0" err="1" smtClean="0">
                <a:latin typeface="Times New Roman" pitchFamily="18" charset="0"/>
                <a:cs typeface="Times New Roman" pitchFamily="18" charset="0"/>
              </a:rPr>
              <a:t>mineralocorticoide</a:t>
            </a:r>
            <a:endParaRPr lang="es-EC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8 Elipse"/>
          <p:cNvSpPr/>
          <p:nvPr/>
        </p:nvSpPr>
        <p:spPr>
          <a:xfrm>
            <a:off x="6084169" y="3969060"/>
            <a:ext cx="2232248" cy="1800200"/>
          </a:xfrm>
          <a:prstGeom prst="ellipse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Antagonismo farmacológico</a:t>
            </a:r>
            <a:endParaRPr lang="es-EC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9 Elipse"/>
          <p:cNvSpPr/>
          <p:nvPr/>
        </p:nvSpPr>
        <p:spPr>
          <a:xfrm>
            <a:off x="611560" y="3994063"/>
            <a:ext cx="1944216" cy="1800200"/>
          </a:xfrm>
          <a:prstGeom prst="ellipse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 err="1" smtClean="0">
                <a:latin typeface="Times New Roman" pitchFamily="18" charset="0"/>
                <a:cs typeface="Times New Roman" pitchFamily="18" charset="0"/>
              </a:rPr>
              <a:t>eplerenona</a:t>
            </a:r>
            <a:endParaRPr lang="es-EC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11 Flecha a la derecha con bandas"/>
          <p:cNvSpPr/>
          <p:nvPr/>
        </p:nvSpPr>
        <p:spPr>
          <a:xfrm>
            <a:off x="5364089" y="2132856"/>
            <a:ext cx="360040" cy="360040"/>
          </a:xfrm>
          <a:prstGeom prst="stripedRightArrow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12 Flecha a la derecha con bandas"/>
          <p:cNvSpPr/>
          <p:nvPr/>
        </p:nvSpPr>
        <p:spPr>
          <a:xfrm rot="5400000">
            <a:off x="7092280" y="3284985"/>
            <a:ext cx="360040" cy="360040"/>
          </a:xfrm>
          <a:prstGeom prst="stripedRightArrow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13 Flecha a la derecha con bandas"/>
          <p:cNvSpPr/>
          <p:nvPr/>
        </p:nvSpPr>
        <p:spPr>
          <a:xfrm rot="10800000">
            <a:off x="5508105" y="4767163"/>
            <a:ext cx="360040" cy="360040"/>
          </a:xfrm>
          <a:prstGeom prst="stripedRightArrow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14 Flecha a la derecha con bandas"/>
          <p:cNvSpPr/>
          <p:nvPr/>
        </p:nvSpPr>
        <p:spPr>
          <a:xfrm rot="10800000">
            <a:off x="2771799" y="4767163"/>
            <a:ext cx="360040" cy="360040"/>
          </a:xfrm>
          <a:prstGeom prst="stripedRightArrow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1019647" y="155060"/>
            <a:ext cx="6896239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s-ES" sz="6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Síndrome de </a:t>
            </a:r>
            <a:r>
              <a:rPr lang="es-ES" sz="60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Conn</a:t>
            </a:r>
            <a:endParaRPr lang="es-ES" sz="6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370" y="1587413"/>
            <a:ext cx="1735407" cy="24066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324378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0" y="0"/>
            <a:ext cx="9408653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GT" dirty="0" smtClean="0"/>
          </a:p>
          <a:p>
            <a:endParaRPr lang="es-ES" dirty="0"/>
          </a:p>
        </p:txBody>
      </p:sp>
      <p:sp>
        <p:nvSpPr>
          <p:cNvPr id="2" name="CuadroTexto 1"/>
          <p:cNvSpPr txBox="1"/>
          <p:nvPr/>
        </p:nvSpPr>
        <p:spPr>
          <a:xfrm>
            <a:off x="344774" y="2297802"/>
            <a:ext cx="5748850" cy="12464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s-ES" sz="2500" b="1" dirty="0" smtClean="0">
                <a:ln/>
                <a:latin typeface="Apple Chancery"/>
                <a:cs typeface="Apple Chancery"/>
              </a:rPr>
              <a:t>Síntesis y </a:t>
            </a:r>
          </a:p>
          <a:p>
            <a:r>
              <a:rPr lang="es-ES" sz="2500" b="1" dirty="0" smtClean="0">
                <a:ln/>
                <a:latin typeface="Apple Chancery"/>
                <a:cs typeface="Apple Chancery"/>
              </a:rPr>
              <a:t>secreción </a:t>
            </a:r>
          </a:p>
          <a:p>
            <a:r>
              <a:rPr lang="es-ES" sz="2500" b="1" dirty="0" smtClean="0">
                <a:ln/>
                <a:latin typeface="Apple Chancery"/>
                <a:cs typeface="Apple Chancery"/>
              </a:rPr>
              <a:t>de las hormonas </a:t>
            </a:r>
            <a:r>
              <a:rPr lang="es-ES" sz="2500" b="1" dirty="0" err="1" smtClean="0">
                <a:ln/>
                <a:latin typeface="Apple Chancery"/>
                <a:cs typeface="Apple Chancery"/>
              </a:rPr>
              <a:t>esteroideas</a:t>
            </a:r>
            <a:r>
              <a:rPr lang="es-ES" sz="2500" b="1" dirty="0" smtClean="0">
                <a:ln/>
                <a:latin typeface="Apple Chancery"/>
                <a:cs typeface="Apple Chancery"/>
              </a:rPr>
              <a:t>… </a:t>
            </a:r>
          </a:p>
        </p:txBody>
      </p:sp>
      <p:pic>
        <p:nvPicPr>
          <p:cNvPr id="3" name="Imagen 2" descr="Urinary_system_00000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2171" y="614597"/>
            <a:ext cx="2356958" cy="529902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4 CuadroTexto"/>
          <p:cNvSpPr txBox="1"/>
          <p:nvPr/>
        </p:nvSpPr>
        <p:spPr>
          <a:xfrm>
            <a:off x="1543987" y="4946754"/>
            <a:ext cx="54614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dirty="0" smtClean="0"/>
              <a:t>Todas las </a:t>
            </a:r>
            <a:r>
              <a:rPr lang="es-GT" dirty="0" err="1" smtClean="0"/>
              <a:t>esteroideas</a:t>
            </a:r>
            <a:r>
              <a:rPr lang="es-GT" dirty="0" smtClean="0"/>
              <a:t> se producen a partir del colesterol</a:t>
            </a:r>
          </a:p>
          <a:p>
            <a:r>
              <a:rPr lang="es-GT" dirty="0" smtClean="0"/>
              <a:t>80% se sintetiza a partir de LDL(y no </a:t>
            </a:r>
            <a:r>
              <a:rPr lang="es-GT" i="1" dirty="0" smtClean="0"/>
              <a:t>de </a:t>
            </a:r>
            <a:r>
              <a:rPr lang="es-GT" i="1" dirty="0" err="1" smtClean="0"/>
              <a:t>novo</a:t>
            </a:r>
            <a:r>
              <a:rPr lang="es-GT" i="1" dirty="0" smtClean="0"/>
              <a:t>)</a:t>
            </a:r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38634988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Rombo"/>
          <p:cNvSpPr/>
          <p:nvPr/>
        </p:nvSpPr>
        <p:spPr>
          <a:xfrm>
            <a:off x="251520" y="1417639"/>
            <a:ext cx="6264696" cy="5329441"/>
          </a:xfrm>
          <a:prstGeom prst="diamond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5" name="4 Rectángulo redondeado"/>
          <p:cNvSpPr/>
          <p:nvPr/>
        </p:nvSpPr>
        <p:spPr>
          <a:xfrm>
            <a:off x="755577" y="2420888"/>
            <a:ext cx="1872208" cy="1584176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Tumor en la corteza suprarrenal secreta andrógenos</a:t>
            </a:r>
            <a:endParaRPr lang="es-EC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C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oper Black" pitchFamily="18" charset="0"/>
              </a:rPr>
              <a:t>Síndrome Adrenogenital</a:t>
            </a:r>
            <a:endParaRPr lang="es-EC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oper Black" pitchFamily="18" charset="0"/>
            </a:endParaRPr>
          </a:p>
        </p:txBody>
      </p:sp>
      <p:sp>
        <p:nvSpPr>
          <p:cNvPr id="4" name="3 Rectángulo redondeado"/>
          <p:cNvSpPr/>
          <p:nvPr/>
        </p:nvSpPr>
        <p:spPr>
          <a:xfrm>
            <a:off x="2627784" y="3645024"/>
            <a:ext cx="1656184" cy="72008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 smtClean="0">
                <a:latin typeface="Times New Roman" pitchFamily="18" charset="0"/>
                <a:cs typeface="Times New Roman" pitchFamily="18" charset="0"/>
              </a:rPr>
              <a:t>Síndrome Adrenogenital</a:t>
            </a:r>
            <a:endParaRPr lang="es-EC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5 Rectángulo redondeado"/>
          <p:cNvSpPr/>
          <p:nvPr/>
        </p:nvSpPr>
        <p:spPr>
          <a:xfrm>
            <a:off x="755577" y="4005064"/>
            <a:ext cx="1872208" cy="1584176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En varones acelera el crecimiento de órganos sexuales </a:t>
            </a:r>
            <a:endParaRPr lang="es-EC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7 Rectángulo redondeado"/>
          <p:cNvSpPr/>
          <p:nvPr/>
        </p:nvSpPr>
        <p:spPr>
          <a:xfrm>
            <a:off x="4283969" y="2420888"/>
            <a:ext cx="1872208" cy="1584176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Barba, voz, tono mas grave incluso calvicie</a:t>
            </a:r>
            <a:endParaRPr lang="es-EC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8 Rectángulo redondeado"/>
          <p:cNvSpPr/>
          <p:nvPr/>
        </p:nvSpPr>
        <p:spPr>
          <a:xfrm>
            <a:off x="4283969" y="4005064"/>
            <a:ext cx="1872208" cy="1584176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Deposito de proteínas en la piel da un aspecto típico masculino</a:t>
            </a:r>
            <a:endParaRPr lang="es-EC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9 Rectángulo redondeado"/>
          <p:cNvSpPr/>
          <p:nvPr/>
        </p:nvSpPr>
        <p:spPr>
          <a:xfrm>
            <a:off x="2627784" y="2420888"/>
            <a:ext cx="1656184" cy="1224136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En una mujer desarrollara características masculinas</a:t>
            </a:r>
          </a:p>
        </p:txBody>
      </p:sp>
      <p:sp>
        <p:nvSpPr>
          <p:cNvPr id="11" name="10 Rectángulo redondeado"/>
          <p:cNvSpPr/>
          <p:nvPr/>
        </p:nvSpPr>
        <p:spPr>
          <a:xfrm>
            <a:off x="2627784" y="4365104"/>
            <a:ext cx="1656184" cy="1224136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Crecimiento del Clítoris</a:t>
            </a:r>
            <a:endParaRPr lang="es-EC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8225" y="1417640"/>
            <a:ext cx="2014189" cy="2343783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6217" y="4232813"/>
            <a:ext cx="2446237" cy="232743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254235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" y="1051560"/>
            <a:ext cx="914400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GT" sz="8800" dirty="0" smtClean="0">
                <a:latin typeface="Garamond" pitchFamily="18" charset="0"/>
              </a:rPr>
              <a:t>Les deseo lo mejor….</a:t>
            </a:r>
          </a:p>
          <a:p>
            <a:pPr algn="ctr"/>
            <a:r>
              <a:rPr lang="es-GT" sz="8800" dirty="0" smtClean="0">
                <a:latin typeface="Garamond" pitchFamily="18" charset="0"/>
              </a:rPr>
              <a:t>Ü</a:t>
            </a:r>
          </a:p>
          <a:p>
            <a:pPr algn="ctr"/>
            <a:r>
              <a:rPr lang="es-GT" sz="8800" dirty="0" smtClean="0">
                <a:latin typeface="Garamond" pitchFamily="18" charset="0"/>
              </a:rPr>
              <a:t>    Gracias…!</a:t>
            </a:r>
            <a:endParaRPr lang="es-ES" sz="8800" dirty="0">
              <a:latin typeface="Garamond" pitchFamily="18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a 2"/>
          <p:cNvGraphicFramePr/>
          <p:nvPr>
            <p:extLst>
              <p:ext uri="{D42A27DB-BD31-4B8C-83A1-F6EECF244321}">
                <p14:modId xmlns="" xmlns:p14="http://schemas.microsoft.com/office/powerpoint/2010/main" val="856215185"/>
              </p:ext>
            </p:extLst>
          </p:nvPr>
        </p:nvGraphicFramePr>
        <p:xfrm>
          <a:off x="0" y="118148"/>
          <a:ext cx="9144000" cy="66014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3 CuadroTexto"/>
          <p:cNvSpPr txBox="1"/>
          <p:nvPr/>
        </p:nvSpPr>
        <p:spPr>
          <a:xfrm>
            <a:off x="239843" y="4940854"/>
            <a:ext cx="2323476" cy="138499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GT" sz="1400" i="1" dirty="0" smtClean="0"/>
              <a:t>ACTH  tiene un ligero efecto en la capa glomerular, </a:t>
            </a:r>
          </a:p>
          <a:p>
            <a:r>
              <a:rPr lang="es-GT" sz="1400" i="1" dirty="0" smtClean="0"/>
              <a:t>pero los estimulantes de la Glomerular </a:t>
            </a:r>
          </a:p>
          <a:p>
            <a:r>
              <a:rPr lang="es-GT" sz="1400" i="1" dirty="0" smtClean="0"/>
              <a:t>son nulos en las otras 2 capas…</a:t>
            </a:r>
            <a:endParaRPr lang="es-ES" sz="1400" i="1" dirty="0"/>
          </a:p>
        </p:txBody>
      </p:sp>
    </p:spTree>
    <p:extLst>
      <p:ext uri="{BB962C8B-B14F-4D97-AF65-F5344CB8AC3E}">
        <p14:creationId xmlns="" xmlns:p14="http://schemas.microsoft.com/office/powerpoint/2010/main" val="4181092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5" name="Rectangle 5"/>
          <p:cNvSpPr>
            <a:spLocks noChangeArrowheads="1"/>
          </p:cNvSpPr>
          <p:nvPr/>
        </p:nvSpPr>
        <p:spPr bwMode="auto">
          <a:xfrm>
            <a:off x="0" y="0"/>
            <a:ext cx="9144000" cy="714375"/>
          </a:xfrm>
          <a:prstGeom prst="rect">
            <a:avLst/>
          </a:prstGeom>
          <a:solidFill>
            <a:srgbClr val="9A6628">
              <a:alpha val="60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s-ES" sz="3200" i="1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	</a:t>
            </a:r>
            <a:r>
              <a:rPr lang="es-ES" sz="3200" i="1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Fisiopatología suprarrenal</a:t>
            </a:r>
          </a:p>
        </p:txBody>
      </p:sp>
      <p:sp>
        <p:nvSpPr>
          <p:cNvPr id="12291" name="Text Box 7"/>
          <p:cNvSpPr txBox="1">
            <a:spLocks noChangeArrowheads="1"/>
          </p:cNvSpPr>
          <p:nvPr/>
        </p:nvSpPr>
        <p:spPr bwMode="auto">
          <a:xfrm>
            <a:off x="2227263" y="5741988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200"/>
              <a:t>MÉDULA ADRENAL</a:t>
            </a:r>
          </a:p>
        </p:txBody>
      </p:sp>
      <p:sp>
        <p:nvSpPr>
          <p:cNvPr id="12292" name="AutoShape 10"/>
          <p:cNvSpPr>
            <a:spLocks noChangeArrowheads="1"/>
          </p:cNvSpPr>
          <p:nvPr/>
        </p:nvSpPr>
        <p:spPr bwMode="auto">
          <a:xfrm>
            <a:off x="2214563" y="5715000"/>
            <a:ext cx="1082675" cy="493713"/>
          </a:xfrm>
          <a:prstGeom prst="roundRect">
            <a:avLst>
              <a:gd name="adj" fmla="val 16667"/>
            </a:avLst>
          </a:prstGeom>
          <a:solidFill>
            <a:srgbClr val="FF6600">
              <a:alpha val="34901"/>
            </a:srgbClr>
          </a:solidFill>
          <a:ln w="9525">
            <a:solidFill>
              <a:srgbClr val="9A6628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s-ES" sz="1800">
              <a:solidFill>
                <a:srgbClr val="FF9900"/>
              </a:solidFill>
              <a:latin typeface="Arial" pitchFamily="34" charset="0"/>
            </a:endParaRPr>
          </a:p>
        </p:txBody>
      </p:sp>
      <p:sp>
        <p:nvSpPr>
          <p:cNvPr id="12293" name="Text Box 11"/>
          <p:cNvSpPr txBox="1">
            <a:spLocks noChangeArrowheads="1"/>
          </p:cNvSpPr>
          <p:nvPr/>
        </p:nvSpPr>
        <p:spPr bwMode="auto">
          <a:xfrm>
            <a:off x="3938588" y="5643563"/>
            <a:ext cx="2452687" cy="584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rIns="0">
            <a:spAutoFit/>
          </a:bodyPr>
          <a:lstStyle/>
          <a:p>
            <a:r>
              <a:rPr lang="es-ES" sz="1600"/>
              <a:t>CATECOLAMINAS</a:t>
            </a:r>
          </a:p>
          <a:p>
            <a:r>
              <a:rPr lang="es-ES" sz="1600"/>
              <a:t>       (A, NA)</a:t>
            </a:r>
          </a:p>
        </p:txBody>
      </p:sp>
      <p:sp>
        <p:nvSpPr>
          <p:cNvPr id="12294" name="AutoShape 12"/>
          <p:cNvSpPr>
            <a:spLocks noChangeArrowheads="1"/>
          </p:cNvSpPr>
          <p:nvPr/>
        </p:nvSpPr>
        <p:spPr bwMode="auto">
          <a:xfrm>
            <a:off x="3359150" y="5675313"/>
            <a:ext cx="392113" cy="53975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9900"/>
          </a:solidFill>
          <a:ln w="9525">
            <a:solidFill>
              <a:srgbClr val="9A6628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12295" name="AutoShape 13"/>
          <p:cNvSpPr>
            <a:spLocks noChangeArrowheads="1"/>
          </p:cNvSpPr>
          <p:nvPr/>
        </p:nvSpPr>
        <p:spPr bwMode="auto">
          <a:xfrm>
            <a:off x="5857875" y="5643563"/>
            <a:ext cx="312738" cy="519112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9900"/>
          </a:solidFill>
          <a:ln w="9525">
            <a:solidFill>
              <a:srgbClr val="9A6628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s-ES" sz="1800">
              <a:latin typeface="Arial" pitchFamily="34" charset="0"/>
            </a:endParaRPr>
          </a:p>
        </p:txBody>
      </p:sp>
      <p:sp>
        <p:nvSpPr>
          <p:cNvPr id="12296" name="Text Box 14"/>
          <p:cNvSpPr txBox="1">
            <a:spLocks noChangeArrowheads="1"/>
          </p:cNvSpPr>
          <p:nvPr/>
        </p:nvSpPr>
        <p:spPr bwMode="auto">
          <a:xfrm>
            <a:off x="6311900" y="5589588"/>
            <a:ext cx="27971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800"/>
              <a:t>Cuadro CATECOLAMINÉRGICO</a:t>
            </a:r>
          </a:p>
        </p:txBody>
      </p:sp>
      <p:sp>
        <p:nvSpPr>
          <p:cNvPr id="12297" name="Text Box 22"/>
          <p:cNvSpPr txBox="1">
            <a:spLocks noChangeArrowheads="1"/>
          </p:cNvSpPr>
          <p:nvPr/>
        </p:nvSpPr>
        <p:spPr bwMode="auto">
          <a:xfrm>
            <a:off x="3935413" y="2820988"/>
            <a:ext cx="1849437" cy="369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rIns="0">
            <a:spAutoFit/>
          </a:bodyPr>
          <a:lstStyle/>
          <a:p>
            <a:r>
              <a:rPr lang="es-ES" sz="1800"/>
              <a:t>ALDOSTERONA</a:t>
            </a:r>
          </a:p>
        </p:txBody>
      </p:sp>
      <p:sp>
        <p:nvSpPr>
          <p:cNvPr id="12298" name="Text Box 33"/>
          <p:cNvSpPr txBox="1">
            <a:spLocks noChangeArrowheads="1"/>
          </p:cNvSpPr>
          <p:nvPr/>
        </p:nvSpPr>
        <p:spPr bwMode="auto">
          <a:xfrm>
            <a:off x="3935413" y="3584575"/>
            <a:ext cx="14255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2000"/>
              <a:t>CORTISOL</a:t>
            </a:r>
          </a:p>
        </p:txBody>
      </p:sp>
      <p:sp>
        <p:nvSpPr>
          <p:cNvPr id="12299" name="Text Box 34"/>
          <p:cNvSpPr txBox="1">
            <a:spLocks noChangeArrowheads="1"/>
          </p:cNvSpPr>
          <p:nvPr/>
        </p:nvSpPr>
        <p:spPr bwMode="auto">
          <a:xfrm>
            <a:off x="3935413" y="4848225"/>
            <a:ext cx="1774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800"/>
              <a:t>ANDRÓGENOS</a:t>
            </a:r>
          </a:p>
        </p:txBody>
      </p:sp>
      <p:sp>
        <p:nvSpPr>
          <p:cNvPr id="12300" name="Text Box 36"/>
          <p:cNvSpPr txBox="1">
            <a:spLocks noChangeArrowheads="1"/>
          </p:cNvSpPr>
          <p:nvPr/>
        </p:nvSpPr>
        <p:spPr bwMode="auto">
          <a:xfrm>
            <a:off x="5951538" y="2827338"/>
            <a:ext cx="127793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/>
              <a:t>Sd. CONN</a:t>
            </a:r>
          </a:p>
        </p:txBody>
      </p:sp>
      <p:sp>
        <p:nvSpPr>
          <p:cNvPr id="12301" name="Text Box 40"/>
          <p:cNvSpPr txBox="1">
            <a:spLocks noChangeArrowheads="1"/>
          </p:cNvSpPr>
          <p:nvPr/>
        </p:nvSpPr>
        <p:spPr bwMode="auto">
          <a:xfrm>
            <a:off x="5519738" y="3575050"/>
            <a:ext cx="16891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/>
              <a:t>Sd. CUSHING</a:t>
            </a:r>
          </a:p>
        </p:txBody>
      </p:sp>
      <p:sp>
        <p:nvSpPr>
          <p:cNvPr id="12302" name="Text Box 42"/>
          <p:cNvSpPr txBox="1">
            <a:spLocks noChangeArrowheads="1"/>
          </p:cNvSpPr>
          <p:nvPr/>
        </p:nvSpPr>
        <p:spPr bwMode="auto">
          <a:xfrm>
            <a:off x="5853113" y="4868863"/>
            <a:ext cx="30130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2000"/>
              <a:t>HIPERANDROGENISMO</a:t>
            </a:r>
          </a:p>
        </p:txBody>
      </p:sp>
      <p:sp>
        <p:nvSpPr>
          <p:cNvPr id="12303" name="AutoShape 60"/>
          <p:cNvSpPr>
            <a:spLocks noChangeArrowheads="1"/>
          </p:cNvSpPr>
          <p:nvPr/>
        </p:nvSpPr>
        <p:spPr bwMode="auto">
          <a:xfrm>
            <a:off x="5784850" y="2846388"/>
            <a:ext cx="287338" cy="368300"/>
          </a:xfrm>
          <a:prstGeom prst="rightArrow">
            <a:avLst>
              <a:gd name="adj1" fmla="val 50806"/>
              <a:gd name="adj2" fmla="val 24569"/>
            </a:avLst>
          </a:prstGeom>
          <a:solidFill>
            <a:srgbClr val="FF9900">
              <a:alpha val="72156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12304" name="AutoShape 61"/>
          <p:cNvSpPr>
            <a:spLocks noChangeArrowheads="1"/>
          </p:cNvSpPr>
          <p:nvPr/>
        </p:nvSpPr>
        <p:spPr bwMode="auto">
          <a:xfrm>
            <a:off x="5641975" y="4860925"/>
            <a:ext cx="287338" cy="368300"/>
          </a:xfrm>
          <a:prstGeom prst="rightArrow">
            <a:avLst>
              <a:gd name="adj1" fmla="val 50806"/>
              <a:gd name="adj2" fmla="val 24569"/>
            </a:avLst>
          </a:prstGeom>
          <a:solidFill>
            <a:srgbClr val="FF9900">
              <a:alpha val="72156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12305" name="AutoShape 62"/>
          <p:cNvSpPr>
            <a:spLocks noChangeArrowheads="1"/>
          </p:cNvSpPr>
          <p:nvPr/>
        </p:nvSpPr>
        <p:spPr bwMode="auto">
          <a:xfrm>
            <a:off x="5286375" y="3632200"/>
            <a:ext cx="287338" cy="368300"/>
          </a:xfrm>
          <a:prstGeom prst="rightArrow">
            <a:avLst>
              <a:gd name="adj1" fmla="val 50806"/>
              <a:gd name="adj2" fmla="val 24569"/>
            </a:avLst>
          </a:prstGeom>
          <a:solidFill>
            <a:srgbClr val="FF9900">
              <a:alpha val="72156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12306" name="Text Box 29"/>
          <p:cNvSpPr txBox="1">
            <a:spLocks noChangeArrowheads="1"/>
          </p:cNvSpPr>
          <p:nvPr/>
        </p:nvSpPr>
        <p:spPr bwMode="auto">
          <a:xfrm>
            <a:off x="2381250" y="2019300"/>
            <a:ext cx="13684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400">
                <a:solidFill>
                  <a:srgbClr val="A55519"/>
                </a:solidFill>
              </a:rPr>
              <a:t>CORTEZA ADRENAL</a:t>
            </a:r>
          </a:p>
        </p:txBody>
      </p:sp>
      <p:sp>
        <p:nvSpPr>
          <p:cNvPr id="12307" name="AutoShape 53"/>
          <p:cNvSpPr>
            <a:spLocks noChangeArrowheads="1"/>
          </p:cNvSpPr>
          <p:nvPr/>
        </p:nvSpPr>
        <p:spPr bwMode="auto">
          <a:xfrm>
            <a:off x="3692525" y="2813050"/>
            <a:ext cx="287338" cy="368300"/>
          </a:xfrm>
          <a:prstGeom prst="rightArrow">
            <a:avLst>
              <a:gd name="adj1" fmla="val 50806"/>
              <a:gd name="adj2" fmla="val 24569"/>
            </a:avLst>
          </a:prstGeom>
          <a:solidFill>
            <a:srgbClr val="FF9900">
              <a:alpha val="72156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12308" name="AutoShape 58"/>
          <p:cNvSpPr>
            <a:spLocks noChangeArrowheads="1"/>
          </p:cNvSpPr>
          <p:nvPr/>
        </p:nvSpPr>
        <p:spPr bwMode="auto">
          <a:xfrm>
            <a:off x="3689350" y="3560763"/>
            <a:ext cx="287338" cy="368300"/>
          </a:xfrm>
          <a:prstGeom prst="rightArrow">
            <a:avLst>
              <a:gd name="adj1" fmla="val 50806"/>
              <a:gd name="adj2" fmla="val 24569"/>
            </a:avLst>
          </a:prstGeom>
          <a:solidFill>
            <a:srgbClr val="FF9900">
              <a:alpha val="72156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pic>
        <p:nvPicPr>
          <p:cNvPr id="12309" name="Picture 1"/>
          <p:cNvPicPr>
            <a:picLocks noChangeAspect="1" noChangeArrowheads="1"/>
          </p:cNvPicPr>
          <p:nvPr/>
        </p:nvPicPr>
        <p:blipFill>
          <a:blip r:embed="rId4"/>
          <a:srcRect l="1996" t="1022" r="1302"/>
          <a:stretch>
            <a:fillRect/>
          </a:stretch>
        </p:blipFill>
        <p:spPr bwMode="auto">
          <a:xfrm>
            <a:off x="254000" y="1903413"/>
            <a:ext cx="1768475" cy="445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10" name="AutoShape 59"/>
          <p:cNvSpPr>
            <a:spLocks noChangeArrowheads="1"/>
          </p:cNvSpPr>
          <p:nvPr/>
        </p:nvSpPr>
        <p:spPr bwMode="auto">
          <a:xfrm>
            <a:off x="3700463" y="4841875"/>
            <a:ext cx="287337" cy="368300"/>
          </a:xfrm>
          <a:prstGeom prst="rightArrow">
            <a:avLst>
              <a:gd name="adj1" fmla="val 50806"/>
              <a:gd name="adj2" fmla="val 24569"/>
            </a:avLst>
          </a:prstGeom>
          <a:solidFill>
            <a:srgbClr val="FF9900">
              <a:alpha val="72156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12311" name="AutoShape 30"/>
          <p:cNvSpPr>
            <a:spLocks noChangeArrowheads="1"/>
          </p:cNvSpPr>
          <p:nvPr/>
        </p:nvSpPr>
        <p:spPr bwMode="auto">
          <a:xfrm>
            <a:off x="2374900" y="2014538"/>
            <a:ext cx="1160463" cy="530225"/>
          </a:xfrm>
          <a:prstGeom prst="roundRect">
            <a:avLst>
              <a:gd name="adj" fmla="val 16667"/>
            </a:avLst>
          </a:prstGeom>
          <a:solidFill>
            <a:srgbClr val="FF6600">
              <a:alpha val="34901"/>
            </a:srgbClr>
          </a:solidFill>
          <a:ln w="9525" algn="ctr">
            <a:solidFill>
              <a:srgbClr val="9A6628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s-ES" sz="1800">
              <a:solidFill>
                <a:srgbClr val="FF9900"/>
              </a:solidFill>
              <a:latin typeface="Arial" pitchFamily="34" charset="0"/>
            </a:endParaRPr>
          </a:p>
        </p:txBody>
      </p:sp>
      <p:sp>
        <p:nvSpPr>
          <p:cNvPr id="12312" name="AutoShape 46"/>
          <p:cNvSpPr>
            <a:spLocks noChangeArrowheads="1"/>
          </p:cNvSpPr>
          <p:nvPr/>
        </p:nvSpPr>
        <p:spPr bwMode="auto">
          <a:xfrm>
            <a:off x="2198688" y="2654300"/>
            <a:ext cx="1441450" cy="2713038"/>
          </a:xfrm>
          <a:prstGeom prst="roundRect">
            <a:avLst>
              <a:gd name="adj" fmla="val 16667"/>
            </a:avLst>
          </a:prstGeom>
          <a:solidFill>
            <a:srgbClr val="FF9900">
              <a:alpha val="58038"/>
            </a:srgbClr>
          </a:solidFill>
          <a:ln w="28575">
            <a:solidFill>
              <a:srgbClr val="9A6628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12313" name="AutoShape 16"/>
          <p:cNvSpPr>
            <a:spLocks noChangeArrowheads="1"/>
          </p:cNvSpPr>
          <p:nvPr/>
        </p:nvSpPr>
        <p:spPr bwMode="auto">
          <a:xfrm>
            <a:off x="2349500" y="3489325"/>
            <a:ext cx="1081088" cy="460375"/>
          </a:xfrm>
          <a:prstGeom prst="roundRect">
            <a:avLst>
              <a:gd name="adj" fmla="val 16667"/>
            </a:avLst>
          </a:prstGeom>
          <a:solidFill>
            <a:schemeClr val="bg1">
              <a:alpha val="34901"/>
            </a:schemeClr>
          </a:solidFill>
          <a:ln w="9525" algn="ctr">
            <a:solidFill>
              <a:srgbClr val="9A6628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s-ES" sz="1800">
              <a:solidFill>
                <a:srgbClr val="FF9900"/>
              </a:solidFill>
              <a:latin typeface="Arial" pitchFamily="34" charset="0"/>
            </a:endParaRPr>
          </a:p>
        </p:txBody>
      </p:sp>
      <p:sp>
        <p:nvSpPr>
          <p:cNvPr id="12314" name="Text Box 23"/>
          <p:cNvSpPr txBox="1">
            <a:spLocks noChangeArrowheads="1"/>
          </p:cNvSpPr>
          <p:nvPr/>
        </p:nvSpPr>
        <p:spPr bwMode="auto">
          <a:xfrm>
            <a:off x="2363788" y="3533775"/>
            <a:ext cx="944562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36000" rIns="0">
            <a:spAutoFit/>
          </a:bodyPr>
          <a:lstStyle/>
          <a:p>
            <a:r>
              <a:rPr lang="es-ES" sz="1000"/>
              <a:t>ZONA </a:t>
            </a:r>
          </a:p>
          <a:p>
            <a:r>
              <a:rPr lang="es-ES" sz="1000"/>
              <a:t>FASCICULAR</a:t>
            </a:r>
          </a:p>
        </p:txBody>
      </p:sp>
      <p:grpSp>
        <p:nvGrpSpPr>
          <p:cNvPr id="2" name="Group 43"/>
          <p:cNvGrpSpPr>
            <a:grpSpLocks/>
          </p:cNvGrpSpPr>
          <p:nvPr/>
        </p:nvGrpSpPr>
        <p:grpSpPr bwMode="auto">
          <a:xfrm>
            <a:off x="2343150" y="2738438"/>
            <a:ext cx="1187450" cy="460375"/>
            <a:chOff x="2540" y="1480"/>
            <a:chExt cx="748" cy="290"/>
          </a:xfrm>
        </p:grpSpPr>
        <p:sp>
          <p:nvSpPr>
            <p:cNvPr id="12321" name="AutoShape 25"/>
            <p:cNvSpPr>
              <a:spLocks noChangeArrowheads="1"/>
            </p:cNvSpPr>
            <p:nvPr/>
          </p:nvSpPr>
          <p:spPr bwMode="auto">
            <a:xfrm>
              <a:off x="2540" y="1480"/>
              <a:ext cx="748" cy="290"/>
            </a:xfrm>
            <a:prstGeom prst="roundRect">
              <a:avLst>
                <a:gd name="adj" fmla="val 16667"/>
              </a:avLst>
            </a:prstGeom>
            <a:solidFill>
              <a:schemeClr val="bg1">
                <a:alpha val="34901"/>
              </a:schemeClr>
            </a:solidFill>
            <a:ln w="12700">
              <a:solidFill>
                <a:srgbClr val="9A6628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s-ES" sz="1800">
                <a:solidFill>
                  <a:srgbClr val="FF9900"/>
                </a:solidFill>
                <a:latin typeface="Arial" pitchFamily="34" charset="0"/>
              </a:endParaRPr>
            </a:p>
          </p:txBody>
        </p:sp>
        <p:sp>
          <p:nvSpPr>
            <p:cNvPr id="12322" name="Text Box 26"/>
            <p:cNvSpPr txBox="1">
              <a:spLocks noChangeArrowheads="1"/>
            </p:cNvSpPr>
            <p:nvPr/>
          </p:nvSpPr>
          <p:spPr bwMode="auto">
            <a:xfrm>
              <a:off x="2564" y="1495"/>
              <a:ext cx="70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rIns="0">
              <a:spAutoFit/>
            </a:bodyPr>
            <a:lstStyle/>
            <a:p>
              <a:r>
                <a:rPr lang="es-ES" sz="1000"/>
                <a:t>ZONA </a:t>
              </a:r>
            </a:p>
            <a:p>
              <a:r>
                <a:rPr lang="es-ES" sz="1000"/>
                <a:t>GLOMERULOSA</a:t>
              </a:r>
            </a:p>
          </p:txBody>
        </p:sp>
      </p:grpSp>
      <p:sp>
        <p:nvSpPr>
          <p:cNvPr id="12316" name="Text Box 8"/>
          <p:cNvSpPr txBox="1">
            <a:spLocks noChangeArrowheads="1"/>
          </p:cNvSpPr>
          <p:nvPr/>
        </p:nvSpPr>
        <p:spPr bwMode="auto">
          <a:xfrm>
            <a:off x="2357438" y="4816475"/>
            <a:ext cx="13620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000"/>
              <a:t>ZONA </a:t>
            </a:r>
          </a:p>
          <a:p>
            <a:r>
              <a:rPr lang="es-ES" sz="1000"/>
              <a:t>RETICULAR</a:t>
            </a:r>
          </a:p>
        </p:txBody>
      </p:sp>
      <p:sp>
        <p:nvSpPr>
          <p:cNvPr id="12317" name="Line 69"/>
          <p:cNvSpPr>
            <a:spLocks noChangeShapeType="1"/>
          </p:cNvSpPr>
          <p:nvPr/>
        </p:nvSpPr>
        <p:spPr bwMode="auto">
          <a:xfrm flipV="1">
            <a:off x="190500" y="5405438"/>
            <a:ext cx="1944688" cy="14287"/>
          </a:xfrm>
          <a:prstGeom prst="line">
            <a:avLst/>
          </a:prstGeom>
          <a:noFill/>
          <a:ln w="762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12318" name="39 CuadroTexto"/>
          <p:cNvSpPr txBox="1">
            <a:spLocks noChangeArrowheads="1"/>
          </p:cNvSpPr>
          <p:nvPr/>
        </p:nvSpPr>
        <p:spPr bwMode="auto">
          <a:xfrm>
            <a:off x="214313" y="1000125"/>
            <a:ext cx="8715375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800"/>
              <a:t>   Un aumento en la concentración de cada una de las hormonas dará lugar a distintos síndromes clínicos característicos.</a:t>
            </a:r>
          </a:p>
          <a:p>
            <a:r>
              <a:rPr lang="es-ES"/>
              <a:t>   </a:t>
            </a:r>
          </a:p>
        </p:txBody>
      </p:sp>
      <p:sp>
        <p:nvSpPr>
          <p:cNvPr id="12319" name="AutoShape 16"/>
          <p:cNvSpPr>
            <a:spLocks noChangeArrowheads="1"/>
          </p:cNvSpPr>
          <p:nvPr/>
        </p:nvSpPr>
        <p:spPr bwMode="auto">
          <a:xfrm>
            <a:off x="2351088" y="4768850"/>
            <a:ext cx="1081087" cy="460375"/>
          </a:xfrm>
          <a:prstGeom prst="roundRect">
            <a:avLst>
              <a:gd name="adj" fmla="val 16667"/>
            </a:avLst>
          </a:prstGeom>
          <a:solidFill>
            <a:schemeClr val="bg1">
              <a:alpha val="34901"/>
            </a:schemeClr>
          </a:solidFill>
          <a:ln w="9525" algn="ctr">
            <a:solidFill>
              <a:srgbClr val="9A6628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s-ES" sz="1800">
              <a:solidFill>
                <a:srgbClr val="FF9900"/>
              </a:solidFill>
              <a:latin typeface="Arial" pitchFamily="34" charset="0"/>
            </a:endParaRPr>
          </a:p>
        </p:txBody>
      </p:sp>
      <p:sp>
        <p:nvSpPr>
          <p:cNvPr id="12320" name="Line 42"/>
          <p:cNvSpPr>
            <a:spLocks noChangeShapeType="1"/>
          </p:cNvSpPr>
          <p:nvPr/>
        </p:nvSpPr>
        <p:spPr bwMode="auto">
          <a:xfrm>
            <a:off x="2917825" y="2540000"/>
            <a:ext cx="0" cy="101600"/>
          </a:xfrm>
          <a:prstGeom prst="line">
            <a:avLst/>
          </a:prstGeom>
          <a:noFill/>
          <a:ln w="28575">
            <a:solidFill>
              <a:srgbClr val="966D22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</p:spTree>
    <p:custDataLst>
      <p:tags r:id="rId1"/>
    </p:custDataLst>
  </p:cSld>
  <p:clrMapOvr>
    <a:masterClrMapping/>
  </p:clrMapOvr>
  <p:transition spd="slow" advTm="42493">
    <p:fade/>
  </p:transition>
  <p:timing>
    <p:tnLst>
      <p:par>
        <p:cTn id="1" dur="indefinite" restart="never" nodeType="tmRoot">
          <p:childTnLst>
            <p:par>
              <p:cTn id="2"/>
            </p:par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2.4|0.7|1.3|0.8|2.4|0.7|1.9|0.6|2.4|0.4|3.3|0.5|3.4|3.3|2|1.3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ódulo">
  <a:themeElements>
    <a:clrScheme name="Módulo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ódulo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ódul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560</TotalTime>
  <Words>2025</Words>
  <Application>Microsoft Office PowerPoint</Application>
  <PresentationFormat>Presentación en pantalla (4:3)</PresentationFormat>
  <Paragraphs>428</Paragraphs>
  <Slides>71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71</vt:i4>
      </vt:variant>
    </vt:vector>
  </HeadingPairs>
  <TitlesOfParts>
    <vt:vector size="72" baseType="lpstr">
      <vt:lpstr>Módulo</vt:lpstr>
      <vt:lpstr>Diapositiva 1</vt:lpstr>
      <vt:lpstr> Glándulas Suprarrenales 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Mecanismo de la aldosterona </vt:lpstr>
      <vt:lpstr>Diapositiva 34</vt:lpstr>
      <vt:lpstr>Diapositiva 35</vt:lpstr>
      <vt:lpstr>Diapositiva 36</vt:lpstr>
      <vt:lpstr>GLUCOCORTICOIDES</vt:lpstr>
      <vt:lpstr>Diapositiva 38</vt:lpstr>
      <vt:lpstr>Efectos del cortisol sobre las proteínas… </vt:lpstr>
      <vt:lpstr>Diapositiva 40</vt:lpstr>
      <vt:lpstr>estrés…  </vt:lpstr>
      <vt:lpstr>Diapositiva 42</vt:lpstr>
      <vt:lpstr>Diapositiva 43</vt:lpstr>
      <vt:lpstr>Inflamación… </vt:lpstr>
      <vt:lpstr>Diapositiva 45</vt:lpstr>
      <vt:lpstr>OTROS EFECTOS DEL CORTISOL</vt:lpstr>
      <vt:lpstr>Diapositiva 47</vt:lpstr>
      <vt:lpstr>Diapositiva 48</vt:lpstr>
      <vt:lpstr>Diapositiva 49</vt:lpstr>
      <vt:lpstr>Síntesis Y Secreción  de ACTH  Hormona estimuladora de  Los  Melanocitos, Lipotropina Y Endorfina…</vt:lpstr>
      <vt:lpstr>Diapositiva 51</vt:lpstr>
      <vt:lpstr>Diapositiva 52</vt:lpstr>
      <vt:lpstr>Diapositiva 53</vt:lpstr>
      <vt:lpstr>Diapositiva 54</vt:lpstr>
      <vt:lpstr>Diapositiva 55</vt:lpstr>
      <vt:lpstr>Andrógenos Suprarrenales</vt:lpstr>
      <vt:lpstr>Anomalías De La Secreción Corticosuprarrenal</vt:lpstr>
      <vt:lpstr>Diapositiva 58</vt:lpstr>
      <vt:lpstr>Diapositiva 59</vt:lpstr>
      <vt:lpstr>Diapositiva 60</vt:lpstr>
      <vt:lpstr>Tratamiento de La Enfermedad De Addison</vt:lpstr>
      <vt:lpstr>Hiperfunción Corticosuprarrenal:  Síndrome De Cushing</vt:lpstr>
      <vt:lpstr>Diapositiva 63</vt:lpstr>
      <vt:lpstr>Efectos Sobre El Metabolismo De Los Hidratos De Carbono Y De Las Proteínas</vt:lpstr>
      <vt:lpstr>Tratamiento del Síndrome De Cushing</vt:lpstr>
      <vt:lpstr>Diapositiva 66</vt:lpstr>
      <vt:lpstr>Hiperaldosteronismo Primario</vt:lpstr>
      <vt:lpstr>Diapositiva 68</vt:lpstr>
      <vt:lpstr>Diapositiva 69</vt:lpstr>
      <vt:lpstr>Síndrome Adrenogenital</vt:lpstr>
      <vt:lpstr>Diapositiva 71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Hormonas corticosuprarrenales</dc:title>
  <dc:creator>Jacqui Carvajal</dc:creator>
  <cp:lastModifiedBy>Johnnathan</cp:lastModifiedBy>
  <cp:revision>76</cp:revision>
  <dcterms:created xsi:type="dcterms:W3CDTF">2014-05-28T03:37:13Z</dcterms:created>
  <dcterms:modified xsi:type="dcterms:W3CDTF">2014-09-18T12:55:05Z</dcterms:modified>
</cp:coreProperties>
</file>